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12192000" cy="6858000"/>
  <p:notesSz cx="12192000" cy="6858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8" y="2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8" Type="http://schemas.openxmlformats.org/officeDocument/2006/relationships/image" Target="../media/image7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44.png"/><Relationship Id="rId26" Type="http://schemas.openxmlformats.org/officeDocument/2006/relationships/image" Target="../media/image47.png"/><Relationship Id="rId39" Type="http://schemas.openxmlformats.org/officeDocument/2006/relationships/image" Target="../media/image57.png"/><Relationship Id="rId21" Type="http://schemas.openxmlformats.org/officeDocument/2006/relationships/image" Target="../media/image20.png"/><Relationship Id="rId34" Type="http://schemas.openxmlformats.org/officeDocument/2006/relationships/image" Target="../media/image52.png"/><Relationship Id="rId7" Type="http://schemas.openxmlformats.org/officeDocument/2006/relationships/image" Target="../media/image6.png"/><Relationship Id="rId12" Type="http://schemas.openxmlformats.org/officeDocument/2006/relationships/image" Target="../media/image43.png"/><Relationship Id="rId17" Type="http://schemas.openxmlformats.org/officeDocument/2006/relationships/image" Target="../media/image16.png"/><Relationship Id="rId25" Type="http://schemas.openxmlformats.org/officeDocument/2006/relationships/image" Target="../media/image46.png"/><Relationship Id="rId33" Type="http://schemas.openxmlformats.org/officeDocument/2006/relationships/image" Target="../media/image51.png"/><Relationship Id="rId38" Type="http://schemas.openxmlformats.org/officeDocument/2006/relationships/image" Target="../media/image56.png"/><Relationship Id="rId2" Type="http://schemas.openxmlformats.org/officeDocument/2006/relationships/image" Target="../media/image40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55.png"/><Relationship Id="rId40" Type="http://schemas.openxmlformats.org/officeDocument/2006/relationships/image" Target="../media/image58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48.png"/><Relationship Id="rId36" Type="http://schemas.openxmlformats.org/officeDocument/2006/relationships/image" Target="../media/image5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50.png"/><Relationship Id="rId4" Type="http://schemas.openxmlformats.org/officeDocument/2006/relationships/image" Target="../media/image42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45.png"/><Relationship Id="rId27" Type="http://schemas.openxmlformats.org/officeDocument/2006/relationships/image" Target="../media/image26.png"/><Relationship Id="rId30" Type="http://schemas.openxmlformats.org/officeDocument/2006/relationships/image" Target="../media/image49.png"/><Relationship Id="rId35" Type="http://schemas.openxmlformats.org/officeDocument/2006/relationships/image" Target="../media/image53.png"/><Relationship Id="rId8" Type="http://schemas.openxmlformats.org/officeDocument/2006/relationships/image" Target="../media/image7.png"/><Relationship Id="rId3" Type="http://schemas.openxmlformats.org/officeDocument/2006/relationships/image" Target="../media/image4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1B146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494519" y="381172"/>
            <a:ext cx="401967" cy="168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9503612" y="384683"/>
            <a:ext cx="131864" cy="91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513671" y="440029"/>
            <a:ext cx="129717" cy="9714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554553" y="475933"/>
            <a:ext cx="3810" cy="20320"/>
          </a:xfrm>
          <a:custGeom>
            <a:avLst/>
            <a:gdLst/>
            <a:ahLst/>
            <a:cxnLst/>
            <a:rect l="l" t="t" r="r" b="b"/>
            <a:pathLst>
              <a:path w="3809" h="20320">
                <a:moveTo>
                  <a:pt x="2730" y="9512"/>
                </a:moveTo>
                <a:lnTo>
                  <a:pt x="0" y="12585"/>
                </a:lnTo>
                <a:lnTo>
                  <a:pt x="1422" y="15151"/>
                </a:lnTo>
                <a:lnTo>
                  <a:pt x="1714" y="16611"/>
                </a:lnTo>
                <a:lnTo>
                  <a:pt x="1879" y="17830"/>
                </a:lnTo>
                <a:lnTo>
                  <a:pt x="1879" y="19443"/>
                </a:lnTo>
                <a:lnTo>
                  <a:pt x="2349" y="19837"/>
                </a:lnTo>
                <a:lnTo>
                  <a:pt x="2514" y="19837"/>
                </a:lnTo>
                <a:lnTo>
                  <a:pt x="2393" y="15151"/>
                </a:lnTo>
                <a:lnTo>
                  <a:pt x="2650" y="12585"/>
                </a:lnTo>
                <a:lnTo>
                  <a:pt x="2730" y="9512"/>
                </a:lnTo>
                <a:close/>
              </a:path>
              <a:path w="3809" h="20320">
                <a:moveTo>
                  <a:pt x="1879" y="0"/>
                </a:moveTo>
                <a:lnTo>
                  <a:pt x="546" y="1524"/>
                </a:lnTo>
                <a:lnTo>
                  <a:pt x="1257" y="4381"/>
                </a:lnTo>
                <a:lnTo>
                  <a:pt x="1257" y="6375"/>
                </a:lnTo>
                <a:lnTo>
                  <a:pt x="2730" y="9512"/>
                </a:lnTo>
                <a:lnTo>
                  <a:pt x="2730" y="7404"/>
                </a:lnTo>
                <a:lnTo>
                  <a:pt x="1714" y="4864"/>
                </a:lnTo>
                <a:lnTo>
                  <a:pt x="3263" y="2794"/>
                </a:lnTo>
                <a:lnTo>
                  <a:pt x="2349" y="495"/>
                </a:lnTo>
                <a:lnTo>
                  <a:pt x="2349" y="203"/>
                </a:lnTo>
                <a:lnTo>
                  <a:pt x="2209" y="203"/>
                </a:lnTo>
                <a:lnTo>
                  <a:pt x="1879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9571536" y="474425"/>
            <a:ext cx="3175" cy="13970"/>
          </a:xfrm>
          <a:custGeom>
            <a:avLst/>
            <a:gdLst/>
            <a:ahLst/>
            <a:cxnLst/>
            <a:rect l="l" t="t" r="r" b="b"/>
            <a:pathLst>
              <a:path w="3175" h="13970">
                <a:moveTo>
                  <a:pt x="215" y="0"/>
                </a:moveTo>
                <a:lnTo>
                  <a:pt x="0" y="0"/>
                </a:lnTo>
                <a:lnTo>
                  <a:pt x="0" y="342"/>
                </a:lnTo>
                <a:lnTo>
                  <a:pt x="1650" y="2273"/>
                </a:lnTo>
                <a:lnTo>
                  <a:pt x="380" y="5270"/>
                </a:lnTo>
                <a:lnTo>
                  <a:pt x="1409" y="7594"/>
                </a:lnTo>
                <a:lnTo>
                  <a:pt x="660" y="9652"/>
                </a:lnTo>
                <a:lnTo>
                  <a:pt x="1409" y="11353"/>
                </a:lnTo>
                <a:lnTo>
                  <a:pt x="1485" y="13157"/>
                </a:lnTo>
                <a:lnTo>
                  <a:pt x="1650" y="13487"/>
                </a:lnTo>
                <a:lnTo>
                  <a:pt x="2120" y="13550"/>
                </a:lnTo>
                <a:lnTo>
                  <a:pt x="2273" y="13296"/>
                </a:lnTo>
                <a:lnTo>
                  <a:pt x="3032" y="9652"/>
                </a:lnTo>
                <a:lnTo>
                  <a:pt x="3015" y="7594"/>
                </a:lnTo>
                <a:lnTo>
                  <a:pt x="2832" y="4381"/>
                </a:lnTo>
                <a:lnTo>
                  <a:pt x="1244" y="495"/>
                </a:lnTo>
                <a:lnTo>
                  <a:pt x="21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558988" y="473699"/>
            <a:ext cx="12065" cy="2540"/>
          </a:xfrm>
          <a:custGeom>
            <a:avLst/>
            <a:gdLst/>
            <a:ahLst/>
            <a:cxnLst/>
            <a:rect l="l" t="t" r="r" b="b"/>
            <a:pathLst>
              <a:path w="12065" h="2540">
                <a:moveTo>
                  <a:pt x="1092" y="393"/>
                </a:moveTo>
                <a:lnTo>
                  <a:pt x="228" y="1079"/>
                </a:lnTo>
                <a:lnTo>
                  <a:pt x="0" y="1079"/>
                </a:lnTo>
                <a:lnTo>
                  <a:pt x="0" y="1219"/>
                </a:lnTo>
                <a:lnTo>
                  <a:pt x="406" y="1562"/>
                </a:lnTo>
                <a:lnTo>
                  <a:pt x="6350" y="1930"/>
                </a:lnTo>
                <a:lnTo>
                  <a:pt x="6985" y="1930"/>
                </a:lnTo>
                <a:lnTo>
                  <a:pt x="7378" y="1714"/>
                </a:lnTo>
                <a:lnTo>
                  <a:pt x="8252" y="1714"/>
                </a:lnTo>
                <a:lnTo>
                  <a:pt x="9683" y="1219"/>
                </a:lnTo>
                <a:lnTo>
                  <a:pt x="7251" y="1219"/>
                </a:lnTo>
                <a:lnTo>
                  <a:pt x="3937" y="723"/>
                </a:lnTo>
                <a:lnTo>
                  <a:pt x="1092" y="393"/>
                </a:lnTo>
                <a:close/>
              </a:path>
              <a:path w="12065" h="2540">
                <a:moveTo>
                  <a:pt x="8252" y="1714"/>
                </a:moveTo>
                <a:lnTo>
                  <a:pt x="7378" y="1714"/>
                </a:lnTo>
                <a:lnTo>
                  <a:pt x="7848" y="1854"/>
                </a:lnTo>
                <a:lnTo>
                  <a:pt x="8252" y="1714"/>
                </a:lnTo>
                <a:close/>
              </a:path>
              <a:path w="12065" h="2540">
                <a:moveTo>
                  <a:pt x="11518" y="0"/>
                </a:moveTo>
                <a:lnTo>
                  <a:pt x="10528" y="0"/>
                </a:lnTo>
                <a:lnTo>
                  <a:pt x="10121" y="330"/>
                </a:lnTo>
                <a:lnTo>
                  <a:pt x="7251" y="1219"/>
                </a:lnTo>
                <a:lnTo>
                  <a:pt x="9683" y="1219"/>
                </a:lnTo>
                <a:lnTo>
                  <a:pt x="11518" y="584"/>
                </a:lnTo>
                <a:lnTo>
                  <a:pt x="11518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9553205" y="466778"/>
            <a:ext cx="1905" cy="1270"/>
          </a:xfrm>
          <a:custGeom>
            <a:avLst/>
            <a:gdLst/>
            <a:ahLst/>
            <a:cxnLst/>
            <a:rect l="l" t="t" r="r" b="b"/>
            <a:pathLst>
              <a:path w="1904" h="1270">
                <a:moveTo>
                  <a:pt x="1435" y="0"/>
                </a:moveTo>
                <a:lnTo>
                  <a:pt x="1143" y="0"/>
                </a:lnTo>
                <a:lnTo>
                  <a:pt x="127" y="139"/>
                </a:lnTo>
                <a:lnTo>
                  <a:pt x="0" y="596"/>
                </a:lnTo>
                <a:lnTo>
                  <a:pt x="127" y="723"/>
                </a:lnTo>
                <a:lnTo>
                  <a:pt x="406" y="914"/>
                </a:lnTo>
                <a:lnTo>
                  <a:pt x="1054" y="914"/>
                </a:lnTo>
                <a:lnTo>
                  <a:pt x="1143" y="723"/>
                </a:lnTo>
                <a:lnTo>
                  <a:pt x="1435" y="495"/>
                </a:lnTo>
                <a:lnTo>
                  <a:pt x="1435" y="0"/>
                </a:lnTo>
                <a:close/>
              </a:path>
            </a:pathLst>
          </a:custGeom>
          <a:solidFill>
            <a:srgbClr val="28A6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9582275" y="137342"/>
            <a:ext cx="216535" cy="285750"/>
          </a:xfrm>
          <a:custGeom>
            <a:avLst/>
            <a:gdLst/>
            <a:ahLst/>
            <a:cxnLst/>
            <a:rect l="l" t="t" r="r" b="b"/>
            <a:pathLst>
              <a:path w="216534" h="285750">
                <a:moveTo>
                  <a:pt x="117043" y="284746"/>
                </a:moveTo>
                <a:lnTo>
                  <a:pt x="101231" y="284746"/>
                </a:lnTo>
                <a:lnTo>
                  <a:pt x="101815" y="285343"/>
                </a:lnTo>
                <a:lnTo>
                  <a:pt x="108699" y="285496"/>
                </a:lnTo>
                <a:lnTo>
                  <a:pt x="110693" y="285203"/>
                </a:lnTo>
                <a:lnTo>
                  <a:pt x="116157" y="285203"/>
                </a:lnTo>
                <a:lnTo>
                  <a:pt x="117043" y="284746"/>
                </a:lnTo>
                <a:close/>
              </a:path>
              <a:path w="216534" h="285750">
                <a:moveTo>
                  <a:pt x="116157" y="285203"/>
                </a:moveTo>
                <a:lnTo>
                  <a:pt x="110693" y="285203"/>
                </a:lnTo>
                <a:lnTo>
                  <a:pt x="112433" y="285496"/>
                </a:lnTo>
                <a:lnTo>
                  <a:pt x="114388" y="285343"/>
                </a:lnTo>
                <a:lnTo>
                  <a:pt x="115887" y="285343"/>
                </a:lnTo>
                <a:lnTo>
                  <a:pt x="116157" y="285203"/>
                </a:lnTo>
                <a:close/>
              </a:path>
              <a:path w="216534" h="285750">
                <a:moveTo>
                  <a:pt x="96469" y="533"/>
                </a:moveTo>
                <a:lnTo>
                  <a:pt x="93484" y="1320"/>
                </a:lnTo>
                <a:lnTo>
                  <a:pt x="86347" y="2959"/>
                </a:lnTo>
                <a:lnTo>
                  <a:pt x="79400" y="4178"/>
                </a:lnTo>
                <a:lnTo>
                  <a:pt x="72872" y="7353"/>
                </a:lnTo>
                <a:lnTo>
                  <a:pt x="72097" y="7645"/>
                </a:lnTo>
                <a:lnTo>
                  <a:pt x="71031" y="7924"/>
                </a:lnTo>
                <a:lnTo>
                  <a:pt x="70230" y="8280"/>
                </a:lnTo>
                <a:lnTo>
                  <a:pt x="67233" y="9309"/>
                </a:lnTo>
                <a:lnTo>
                  <a:pt x="65112" y="11150"/>
                </a:lnTo>
                <a:lnTo>
                  <a:pt x="62433" y="12014"/>
                </a:lnTo>
                <a:lnTo>
                  <a:pt x="60705" y="12954"/>
                </a:lnTo>
                <a:lnTo>
                  <a:pt x="59359" y="13982"/>
                </a:lnTo>
                <a:lnTo>
                  <a:pt x="57594" y="15189"/>
                </a:lnTo>
                <a:lnTo>
                  <a:pt x="52108" y="18694"/>
                </a:lnTo>
                <a:lnTo>
                  <a:pt x="46723" y="22453"/>
                </a:lnTo>
                <a:lnTo>
                  <a:pt x="42303" y="27457"/>
                </a:lnTo>
                <a:lnTo>
                  <a:pt x="41274" y="28295"/>
                </a:lnTo>
                <a:lnTo>
                  <a:pt x="40246" y="29362"/>
                </a:lnTo>
                <a:lnTo>
                  <a:pt x="38887" y="30441"/>
                </a:lnTo>
                <a:lnTo>
                  <a:pt x="38722" y="30543"/>
                </a:lnTo>
                <a:lnTo>
                  <a:pt x="38595" y="31026"/>
                </a:lnTo>
                <a:lnTo>
                  <a:pt x="33807" y="36626"/>
                </a:lnTo>
                <a:lnTo>
                  <a:pt x="33286" y="37947"/>
                </a:lnTo>
                <a:lnTo>
                  <a:pt x="32499" y="39166"/>
                </a:lnTo>
                <a:lnTo>
                  <a:pt x="31534" y="40182"/>
                </a:lnTo>
                <a:lnTo>
                  <a:pt x="30683" y="41605"/>
                </a:lnTo>
                <a:lnTo>
                  <a:pt x="29794" y="42468"/>
                </a:lnTo>
                <a:lnTo>
                  <a:pt x="29235" y="43853"/>
                </a:lnTo>
                <a:lnTo>
                  <a:pt x="26365" y="47790"/>
                </a:lnTo>
                <a:lnTo>
                  <a:pt x="23901" y="51993"/>
                </a:lnTo>
                <a:lnTo>
                  <a:pt x="21818" y="56362"/>
                </a:lnTo>
                <a:lnTo>
                  <a:pt x="18826" y="62051"/>
                </a:lnTo>
                <a:lnTo>
                  <a:pt x="16075" y="68008"/>
                </a:lnTo>
                <a:lnTo>
                  <a:pt x="13442" y="74232"/>
                </a:lnTo>
                <a:lnTo>
                  <a:pt x="10807" y="80721"/>
                </a:lnTo>
                <a:lnTo>
                  <a:pt x="9931" y="83350"/>
                </a:lnTo>
                <a:lnTo>
                  <a:pt x="9182" y="86525"/>
                </a:lnTo>
                <a:lnTo>
                  <a:pt x="8127" y="89306"/>
                </a:lnTo>
                <a:lnTo>
                  <a:pt x="7569" y="90601"/>
                </a:lnTo>
                <a:lnTo>
                  <a:pt x="7035" y="92125"/>
                </a:lnTo>
                <a:lnTo>
                  <a:pt x="6032" y="95745"/>
                </a:lnTo>
                <a:lnTo>
                  <a:pt x="5257" y="98171"/>
                </a:lnTo>
                <a:lnTo>
                  <a:pt x="4318" y="102857"/>
                </a:lnTo>
                <a:lnTo>
                  <a:pt x="4152" y="105283"/>
                </a:lnTo>
                <a:lnTo>
                  <a:pt x="3390" y="107861"/>
                </a:lnTo>
                <a:lnTo>
                  <a:pt x="2171" y="116420"/>
                </a:lnTo>
                <a:lnTo>
                  <a:pt x="584" y="124714"/>
                </a:lnTo>
                <a:lnTo>
                  <a:pt x="711" y="132994"/>
                </a:lnTo>
                <a:lnTo>
                  <a:pt x="0" y="134556"/>
                </a:lnTo>
                <a:lnTo>
                  <a:pt x="584" y="136169"/>
                </a:lnTo>
                <a:lnTo>
                  <a:pt x="126" y="137858"/>
                </a:lnTo>
                <a:lnTo>
                  <a:pt x="168" y="138607"/>
                </a:lnTo>
                <a:lnTo>
                  <a:pt x="275" y="141909"/>
                </a:lnTo>
                <a:lnTo>
                  <a:pt x="126" y="144005"/>
                </a:lnTo>
                <a:lnTo>
                  <a:pt x="317" y="147370"/>
                </a:lnTo>
                <a:lnTo>
                  <a:pt x="406" y="150977"/>
                </a:lnTo>
                <a:lnTo>
                  <a:pt x="584" y="153860"/>
                </a:lnTo>
                <a:lnTo>
                  <a:pt x="876" y="157314"/>
                </a:lnTo>
                <a:lnTo>
                  <a:pt x="1308" y="165442"/>
                </a:lnTo>
                <a:lnTo>
                  <a:pt x="2895" y="173139"/>
                </a:lnTo>
                <a:lnTo>
                  <a:pt x="4724" y="181140"/>
                </a:lnTo>
                <a:lnTo>
                  <a:pt x="5575" y="183273"/>
                </a:lnTo>
                <a:lnTo>
                  <a:pt x="5206" y="185318"/>
                </a:lnTo>
                <a:lnTo>
                  <a:pt x="5943" y="187274"/>
                </a:lnTo>
                <a:lnTo>
                  <a:pt x="6349" y="189420"/>
                </a:lnTo>
                <a:lnTo>
                  <a:pt x="7365" y="191211"/>
                </a:lnTo>
                <a:lnTo>
                  <a:pt x="7569" y="193611"/>
                </a:lnTo>
                <a:lnTo>
                  <a:pt x="8254" y="194678"/>
                </a:lnTo>
                <a:lnTo>
                  <a:pt x="8254" y="196037"/>
                </a:lnTo>
                <a:lnTo>
                  <a:pt x="8991" y="196964"/>
                </a:lnTo>
                <a:lnTo>
                  <a:pt x="9182" y="198818"/>
                </a:lnTo>
                <a:lnTo>
                  <a:pt x="10363" y="200329"/>
                </a:lnTo>
                <a:lnTo>
                  <a:pt x="10528" y="202069"/>
                </a:lnTo>
                <a:lnTo>
                  <a:pt x="11556" y="203885"/>
                </a:lnTo>
                <a:lnTo>
                  <a:pt x="12166" y="206209"/>
                </a:lnTo>
                <a:lnTo>
                  <a:pt x="12725" y="208064"/>
                </a:lnTo>
                <a:lnTo>
                  <a:pt x="14376" y="211353"/>
                </a:lnTo>
                <a:lnTo>
                  <a:pt x="15303" y="215099"/>
                </a:lnTo>
                <a:lnTo>
                  <a:pt x="17348" y="218211"/>
                </a:lnTo>
                <a:lnTo>
                  <a:pt x="17487" y="219773"/>
                </a:lnTo>
                <a:lnTo>
                  <a:pt x="18237" y="220205"/>
                </a:lnTo>
                <a:lnTo>
                  <a:pt x="18681" y="221716"/>
                </a:lnTo>
                <a:lnTo>
                  <a:pt x="21551" y="226402"/>
                </a:lnTo>
                <a:lnTo>
                  <a:pt x="23279" y="231013"/>
                </a:lnTo>
                <a:lnTo>
                  <a:pt x="26276" y="235165"/>
                </a:lnTo>
                <a:lnTo>
                  <a:pt x="27457" y="237858"/>
                </a:lnTo>
                <a:lnTo>
                  <a:pt x="29387" y="239776"/>
                </a:lnTo>
                <a:lnTo>
                  <a:pt x="30543" y="242316"/>
                </a:lnTo>
                <a:lnTo>
                  <a:pt x="32499" y="244081"/>
                </a:lnTo>
                <a:lnTo>
                  <a:pt x="33286" y="246126"/>
                </a:lnTo>
                <a:lnTo>
                  <a:pt x="34988" y="247827"/>
                </a:lnTo>
                <a:lnTo>
                  <a:pt x="36042" y="249339"/>
                </a:lnTo>
                <a:lnTo>
                  <a:pt x="36982" y="250456"/>
                </a:lnTo>
                <a:lnTo>
                  <a:pt x="37820" y="251815"/>
                </a:lnTo>
                <a:lnTo>
                  <a:pt x="42303" y="256705"/>
                </a:lnTo>
                <a:lnTo>
                  <a:pt x="44513" y="259080"/>
                </a:lnTo>
                <a:lnTo>
                  <a:pt x="48501" y="263613"/>
                </a:lnTo>
                <a:lnTo>
                  <a:pt x="52946" y="266357"/>
                </a:lnTo>
                <a:lnTo>
                  <a:pt x="57835" y="269849"/>
                </a:lnTo>
                <a:lnTo>
                  <a:pt x="59207" y="270484"/>
                </a:lnTo>
                <a:lnTo>
                  <a:pt x="59740" y="271068"/>
                </a:lnTo>
                <a:lnTo>
                  <a:pt x="61010" y="271500"/>
                </a:lnTo>
                <a:lnTo>
                  <a:pt x="62623" y="273024"/>
                </a:lnTo>
                <a:lnTo>
                  <a:pt x="63347" y="273456"/>
                </a:lnTo>
                <a:lnTo>
                  <a:pt x="66865" y="274320"/>
                </a:lnTo>
                <a:lnTo>
                  <a:pt x="69049" y="276669"/>
                </a:lnTo>
                <a:lnTo>
                  <a:pt x="72440" y="277545"/>
                </a:lnTo>
                <a:lnTo>
                  <a:pt x="76415" y="279781"/>
                </a:lnTo>
                <a:lnTo>
                  <a:pt x="81445" y="280809"/>
                </a:lnTo>
                <a:lnTo>
                  <a:pt x="85940" y="282181"/>
                </a:lnTo>
                <a:lnTo>
                  <a:pt x="90639" y="283540"/>
                </a:lnTo>
                <a:lnTo>
                  <a:pt x="94945" y="283667"/>
                </a:lnTo>
                <a:lnTo>
                  <a:pt x="99580" y="285343"/>
                </a:lnTo>
                <a:lnTo>
                  <a:pt x="100291" y="285038"/>
                </a:lnTo>
                <a:lnTo>
                  <a:pt x="101231" y="284746"/>
                </a:lnTo>
                <a:lnTo>
                  <a:pt x="120487" y="284746"/>
                </a:lnTo>
                <a:lnTo>
                  <a:pt x="121831" y="284467"/>
                </a:lnTo>
                <a:lnTo>
                  <a:pt x="125536" y="284467"/>
                </a:lnTo>
                <a:lnTo>
                  <a:pt x="128650" y="283451"/>
                </a:lnTo>
                <a:lnTo>
                  <a:pt x="133972" y="282359"/>
                </a:lnTo>
                <a:lnTo>
                  <a:pt x="138556" y="280530"/>
                </a:lnTo>
                <a:lnTo>
                  <a:pt x="143535" y="278866"/>
                </a:lnTo>
                <a:lnTo>
                  <a:pt x="147332" y="277253"/>
                </a:lnTo>
                <a:lnTo>
                  <a:pt x="150774" y="275894"/>
                </a:lnTo>
                <a:lnTo>
                  <a:pt x="169214" y="263804"/>
                </a:lnTo>
                <a:lnTo>
                  <a:pt x="170243" y="262242"/>
                </a:lnTo>
                <a:lnTo>
                  <a:pt x="172453" y="260362"/>
                </a:lnTo>
                <a:lnTo>
                  <a:pt x="173951" y="258991"/>
                </a:lnTo>
                <a:lnTo>
                  <a:pt x="177622" y="255371"/>
                </a:lnTo>
                <a:lnTo>
                  <a:pt x="180924" y="251142"/>
                </a:lnTo>
                <a:lnTo>
                  <a:pt x="183972" y="247535"/>
                </a:lnTo>
                <a:lnTo>
                  <a:pt x="184645" y="245999"/>
                </a:lnTo>
                <a:lnTo>
                  <a:pt x="187172" y="242277"/>
                </a:lnTo>
                <a:lnTo>
                  <a:pt x="189356" y="238569"/>
                </a:lnTo>
                <a:lnTo>
                  <a:pt x="191871" y="234518"/>
                </a:lnTo>
                <a:lnTo>
                  <a:pt x="192620" y="233032"/>
                </a:lnTo>
                <a:lnTo>
                  <a:pt x="192900" y="232003"/>
                </a:lnTo>
                <a:lnTo>
                  <a:pt x="193497" y="231508"/>
                </a:lnTo>
                <a:lnTo>
                  <a:pt x="193497" y="230492"/>
                </a:lnTo>
                <a:lnTo>
                  <a:pt x="193928" y="229997"/>
                </a:lnTo>
                <a:lnTo>
                  <a:pt x="195795" y="227025"/>
                </a:lnTo>
                <a:lnTo>
                  <a:pt x="197345" y="223812"/>
                </a:lnTo>
                <a:lnTo>
                  <a:pt x="199161" y="220446"/>
                </a:lnTo>
                <a:lnTo>
                  <a:pt x="200812" y="215531"/>
                </a:lnTo>
                <a:lnTo>
                  <a:pt x="203111" y="210553"/>
                </a:lnTo>
                <a:lnTo>
                  <a:pt x="205041" y="205828"/>
                </a:lnTo>
                <a:lnTo>
                  <a:pt x="205536" y="203644"/>
                </a:lnTo>
                <a:lnTo>
                  <a:pt x="206692" y="201790"/>
                </a:lnTo>
                <a:lnTo>
                  <a:pt x="206997" y="199529"/>
                </a:lnTo>
                <a:lnTo>
                  <a:pt x="207924" y="196964"/>
                </a:lnTo>
                <a:lnTo>
                  <a:pt x="208648" y="194678"/>
                </a:lnTo>
                <a:lnTo>
                  <a:pt x="209270" y="192138"/>
                </a:lnTo>
                <a:lnTo>
                  <a:pt x="210858" y="186436"/>
                </a:lnTo>
                <a:lnTo>
                  <a:pt x="211734" y="180708"/>
                </a:lnTo>
                <a:lnTo>
                  <a:pt x="213385" y="175145"/>
                </a:lnTo>
                <a:lnTo>
                  <a:pt x="215861" y="154571"/>
                </a:lnTo>
                <a:lnTo>
                  <a:pt x="215861" y="141909"/>
                </a:lnTo>
                <a:lnTo>
                  <a:pt x="216217" y="141033"/>
                </a:lnTo>
                <a:lnTo>
                  <a:pt x="216319" y="138607"/>
                </a:lnTo>
                <a:lnTo>
                  <a:pt x="215341" y="136613"/>
                </a:lnTo>
                <a:lnTo>
                  <a:pt x="215543" y="134556"/>
                </a:lnTo>
                <a:lnTo>
                  <a:pt x="215557" y="130416"/>
                </a:lnTo>
                <a:lnTo>
                  <a:pt x="215188" y="122567"/>
                </a:lnTo>
                <a:lnTo>
                  <a:pt x="212229" y="107378"/>
                </a:lnTo>
                <a:lnTo>
                  <a:pt x="211493" y="105994"/>
                </a:lnTo>
                <a:lnTo>
                  <a:pt x="211734" y="104508"/>
                </a:lnTo>
                <a:lnTo>
                  <a:pt x="210985" y="102857"/>
                </a:lnTo>
                <a:lnTo>
                  <a:pt x="209054" y="94107"/>
                </a:lnTo>
                <a:lnTo>
                  <a:pt x="207924" y="89687"/>
                </a:lnTo>
                <a:lnTo>
                  <a:pt x="206438" y="86525"/>
                </a:lnTo>
                <a:lnTo>
                  <a:pt x="205041" y="82956"/>
                </a:lnTo>
                <a:lnTo>
                  <a:pt x="203822" y="79603"/>
                </a:lnTo>
                <a:lnTo>
                  <a:pt x="203822" y="79019"/>
                </a:lnTo>
                <a:lnTo>
                  <a:pt x="199477" y="68538"/>
                </a:lnTo>
                <a:lnTo>
                  <a:pt x="180116" y="35287"/>
                </a:lnTo>
                <a:lnTo>
                  <a:pt x="148691" y="9728"/>
                </a:lnTo>
                <a:lnTo>
                  <a:pt x="145580" y="8064"/>
                </a:lnTo>
                <a:lnTo>
                  <a:pt x="142443" y="7353"/>
                </a:lnTo>
                <a:lnTo>
                  <a:pt x="139331" y="5829"/>
                </a:lnTo>
                <a:lnTo>
                  <a:pt x="137439" y="5245"/>
                </a:lnTo>
                <a:lnTo>
                  <a:pt x="127749" y="2667"/>
                </a:lnTo>
                <a:lnTo>
                  <a:pt x="121541" y="1016"/>
                </a:lnTo>
                <a:lnTo>
                  <a:pt x="99580" y="1016"/>
                </a:lnTo>
                <a:lnTo>
                  <a:pt x="96469" y="533"/>
                </a:lnTo>
                <a:close/>
              </a:path>
              <a:path w="216534" h="285750">
                <a:moveTo>
                  <a:pt x="120487" y="284746"/>
                </a:moveTo>
                <a:lnTo>
                  <a:pt x="117043" y="284746"/>
                </a:lnTo>
                <a:lnTo>
                  <a:pt x="118287" y="285203"/>
                </a:lnTo>
                <a:lnTo>
                  <a:pt x="120487" y="284746"/>
                </a:lnTo>
                <a:close/>
              </a:path>
              <a:path w="216534" h="285750">
                <a:moveTo>
                  <a:pt x="125536" y="284467"/>
                </a:moveTo>
                <a:lnTo>
                  <a:pt x="121831" y="284467"/>
                </a:lnTo>
                <a:lnTo>
                  <a:pt x="125107" y="284607"/>
                </a:lnTo>
                <a:lnTo>
                  <a:pt x="125536" y="284467"/>
                </a:lnTo>
                <a:close/>
              </a:path>
              <a:path w="216534" h="285750">
                <a:moveTo>
                  <a:pt x="106425" y="0"/>
                </a:moveTo>
                <a:lnTo>
                  <a:pt x="102387" y="279"/>
                </a:lnTo>
                <a:lnTo>
                  <a:pt x="99580" y="1016"/>
                </a:lnTo>
                <a:lnTo>
                  <a:pt x="121541" y="1016"/>
                </a:lnTo>
                <a:lnTo>
                  <a:pt x="120776" y="812"/>
                </a:lnTo>
                <a:lnTo>
                  <a:pt x="113525" y="279"/>
                </a:lnTo>
                <a:lnTo>
                  <a:pt x="10642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9608053" y="410799"/>
            <a:ext cx="2540" cy="4445"/>
          </a:xfrm>
          <a:custGeom>
            <a:avLst/>
            <a:gdLst/>
            <a:ahLst/>
            <a:cxnLst/>
            <a:rect l="l" t="t" r="r" b="b"/>
            <a:pathLst>
              <a:path w="2540" h="4445">
                <a:moveTo>
                  <a:pt x="1523" y="0"/>
                </a:moveTo>
                <a:lnTo>
                  <a:pt x="800" y="1028"/>
                </a:lnTo>
                <a:lnTo>
                  <a:pt x="330" y="1790"/>
                </a:lnTo>
                <a:lnTo>
                  <a:pt x="190" y="2819"/>
                </a:lnTo>
                <a:lnTo>
                  <a:pt x="0" y="3606"/>
                </a:lnTo>
                <a:lnTo>
                  <a:pt x="495" y="4394"/>
                </a:lnTo>
                <a:lnTo>
                  <a:pt x="622" y="4394"/>
                </a:lnTo>
                <a:lnTo>
                  <a:pt x="2082" y="292"/>
                </a:lnTo>
                <a:lnTo>
                  <a:pt x="1523" y="0"/>
                </a:lnTo>
                <a:close/>
              </a:path>
            </a:pathLst>
          </a:custGeom>
          <a:solidFill>
            <a:srgbClr val="28A6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9604647" y="159950"/>
            <a:ext cx="171450" cy="241300"/>
          </a:xfrm>
          <a:custGeom>
            <a:avLst/>
            <a:gdLst/>
            <a:ahLst/>
            <a:cxnLst/>
            <a:rect l="l" t="t" r="r" b="b"/>
            <a:pathLst>
              <a:path w="171450" h="241300">
                <a:moveTo>
                  <a:pt x="86486" y="0"/>
                </a:moveTo>
                <a:lnTo>
                  <a:pt x="50495" y="9639"/>
                </a:lnTo>
                <a:lnTo>
                  <a:pt x="48971" y="10223"/>
                </a:lnTo>
                <a:lnTo>
                  <a:pt x="47853" y="10858"/>
                </a:lnTo>
                <a:lnTo>
                  <a:pt x="44970" y="12357"/>
                </a:lnTo>
                <a:lnTo>
                  <a:pt x="40538" y="16268"/>
                </a:lnTo>
                <a:lnTo>
                  <a:pt x="36245" y="19862"/>
                </a:lnTo>
                <a:lnTo>
                  <a:pt x="31483" y="24599"/>
                </a:lnTo>
                <a:lnTo>
                  <a:pt x="28206" y="28930"/>
                </a:lnTo>
                <a:lnTo>
                  <a:pt x="27495" y="30645"/>
                </a:lnTo>
                <a:lnTo>
                  <a:pt x="26123" y="31470"/>
                </a:lnTo>
                <a:lnTo>
                  <a:pt x="25323" y="33210"/>
                </a:lnTo>
                <a:lnTo>
                  <a:pt x="23012" y="36245"/>
                </a:lnTo>
                <a:lnTo>
                  <a:pt x="21856" y="39496"/>
                </a:lnTo>
                <a:lnTo>
                  <a:pt x="19773" y="42176"/>
                </a:lnTo>
                <a:lnTo>
                  <a:pt x="16916" y="47066"/>
                </a:lnTo>
                <a:lnTo>
                  <a:pt x="14884" y="52323"/>
                </a:lnTo>
                <a:lnTo>
                  <a:pt x="12433" y="57429"/>
                </a:lnTo>
                <a:lnTo>
                  <a:pt x="12179" y="58508"/>
                </a:lnTo>
                <a:lnTo>
                  <a:pt x="11556" y="59283"/>
                </a:lnTo>
                <a:lnTo>
                  <a:pt x="11112" y="60464"/>
                </a:lnTo>
                <a:lnTo>
                  <a:pt x="1536" y="100164"/>
                </a:lnTo>
                <a:lnTo>
                  <a:pt x="596" y="104444"/>
                </a:lnTo>
                <a:lnTo>
                  <a:pt x="581" y="109311"/>
                </a:lnTo>
                <a:lnTo>
                  <a:pt x="0" y="113156"/>
                </a:lnTo>
                <a:lnTo>
                  <a:pt x="0" y="120865"/>
                </a:lnTo>
                <a:lnTo>
                  <a:pt x="317" y="123824"/>
                </a:lnTo>
                <a:lnTo>
                  <a:pt x="0" y="126568"/>
                </a:lnTo>
                <a:lnTo>
                  <a:pt x="482" y="130505"/>
                </a:lnTo>
                <a:lnTo>
                  <a:pt x="190" y="131686"/>
                </a:lnTo>
                <a:lnTo>
                  <a:pt x="190" y="132854"/>
                </a:lnTo>
                <a:lnTo>
                  <a:pt x="2241" y="145999"/>
                </a:lnTo>
                <a:lnTo>
                  <a:pt x="3387" y="152174"/>
                </a:lnTo>
                <a:lnTo>
                  <a:pt x="4927" y="158534"/>
                </a:lnTo>
                <a:lnTo>
                  <a:pt x="5321" y="160045"/>
                </a:lnTo>
                <a:lnTo>
                  <a:pt x="5486" y="161251"/>
                </a:lnTo>
                <a:lnTo>
                  <a:pt x="5918" y="162712"/>
                </a:lnTo>
                <a:lnTo>
                  <a:pt x="6870" y="165277"/>
                </a:lnTo>
                <a:lnTo>
                  <a:pt x="7734" y="168020"/>
                </a:lnTo>
                <a:lnTo>
                  <a:pt x="8420" y="170459"/>
                </a:lnTo>
                <a:lnTo>
                  <a:pt x="10909" y="176745"/>
                </a:lnTo>
                <a:lnTo>
                  <a:pt x="13233" y="183603"/>
                </a:lnTo>
                <a:lnTo>
                  <a:pt x="16230" y="189458"/>
                </a:lnTo>
                <a:lnTo>
                  <a:pt x="17259" y="191554"/>
                </a:lnTo>
                <a:lnTo>
                  <a:pt x="18249" y="193065"/>
                </a:lnTo>
                <a:lnTo>
                  <a:pt x="18973" y="195211"/>
                </a:lnTo>
                <a:lnTo>
                  <a:pt x="20205" y="196684"/>
                </a:lnTo>
                <a:lnTo>
                  <a:pt x="20802" y="198373"/>
                </a:lnTo>
                <a:lnTo>
                  <a:pt x="21678" y="199351"/>
                </a:lnTo>
                <a:lnTo>
                  <a:pt x="23012" y="203492"/>
                </a:lnTo>
                <a:lnTo>
                  <a:pt x="26466" y="206082"/>
                </a:lnTo>
                <a:lnTo>
                  <a:pt x="28206" y="209816"/>
                </a:lnTo>
                <a:lnTo>
                  <a:pt x="28930" y="210426"/>
                </a:lnTo>
                <a:lnTo>
                  <a:pt x="29730" y="210858"/>
                </a:lnTo>
                <a:lnTo>
                  <a:pt x="29857" y="211772"/>
                </a:lnTo>
                <a:lnTo>
                  <a:pt x="33159" y="215518"/>
                </a:lnTo>
                <a:lnTo>
                  <a:pt x="36829" y="220052"/>
                </a:lnTo>
                <a:lnTo>
                  <a:pt x="40817" y="223278"/>
                </a:lnTo>
                <a:lnTo>
                  <a:pt x="42595" y="225031"/>
                </a:lnTo>
                <a:lnTo>
                  <a:pt x="45135" y="226390"/>
                </a:lnTo>
                <a:lnTo>
                  <a:pt x="47510" y="228536"/>
                </a:lnTo>
                <a:lnTo>
                  <a:pt x="48844" y="229019"/>
                </a:lnTo>
                <a:lnTo>
                  <a:pt x="49910" y="230035"/>
                </a:lnTo>
                <a:lnTo>
                  <a:pt x="51244" y="230644"/>
                </a:lnTo>
                <a:lnTo>
                  <a:pt x="51841" y="230962"/>
                </a:lnTo>
                <a:lnTo>
                  <a:pt x="52146" y="231063"/>
                </a:lnTo>
                <a:lnTo>
                  <a:pt x="52704" y="231063"/>
                </a:lnTo>
                <a:lnTo>
                  <a:pt x="52920" y="231495"/>
                </a:lnTo>
                <a:lnTo>
                  <a:pt x="53022" y="231647"/>
                </a:lnTo>
                <a:lnTo>
                  <a:pt x="57035" y="233641"/>
                </a:lnTo>
                <a:lnTo>
                  <a:pt x="60858" y="235648"/>
                </a:lnTo>
                <a:lnTo>
                  <a:pt x="71297" y="239242"/>
                </a:lnTo>
                <a:lnTo>
                  <a:pt x="77609" y="240423"/>
                </a:lnTo>
                <a:lnTo>
                  <a:pt x="84061" y="240703"/>
                </a:lnTo>
                <a:lnTo>
                  <a:pt x="85483" y="240893"/>
                </a:lnTo>
                <a:lnTo>
                  <a:pt x="86321" y="240576"/>
                </a:lnTo>
                <a:lnTo>
                  <a:pt x="91341" y="240576"/>
                </a:lnTo>
                <a:lnTo>
                  <a:pt x="97662" y="240042"/>
                </a:lnTo>
                <a:lnTo>
                  <a:pt x="103174" y="239102"/>
                </a:lnTo>
                <a:lnTo>
                  <a:pt x="104165" y="238467"/>
                </a:lnTo>
                <a:lnTo>
                  <a:pt x="105745" y="238467"/>
                </a:lnTo>
                <a:lnTo>
                  <a:pt x="106527" y="238175"/>
                </a:lnTo>
                <a:lnTo>
                  <a:pt x="109232" y="237248"/>
                </a:lnTo>
                <a:lnTo>
                  <a:pt x="112102" y="236473"/>
                </a:lnTo>
                <a:lnTo>
                  <a:pt x="114744" y="235026"/>
                </a:lnTo>
                <a:lnTo>
                  <a:pt x="116522" y="234416"/>
                </a:lnTo>
                <a:lnTo>
                  <a:pt x="118135" y="233641"/>
                </a:lnTo>
                <a:lnTo>
                  <a:pt x="119913" y="232422"/>
                </a:lnTo>
                <a:lnTo>
                  <a:pt x="120408" y="232422"/>
                </a:lnTo>
                <a:lnTo>
                  <a:pt x="121564" y="231063"/>
                </a:lnTo>
                <a:lnTo>
                  <a:pt x="124866" y="229565"/>
                </a:lnTo>
                <a:lnTo>
                  <a:pt x="125272" y="229565"/>
                </a:lnTo>
                <a:lnTo>
                  <a:pt x="125742" y="229209"/>
                </a:lnTo>
                <a:lnTo>
                  <a:pt x="125742" y="228676"/>
                </a:lnTo>
                <a:lnTo>
                  <a:pt x="126009" y="228536"/>
                </a:lnTo>
                <a:lnTo>
                  <a:pt x="132219" y="223989"/>
                </a:lnTo>
                <a:lnTo>
                  <a:pt x="135191" y="222643"/>
                </a:lnTo>
                <a:lnTo>
                  <a:pt x="137121" y="219278"/>
                </a:lnTo>
                <a:lnTo>
                  <a:pt x="139649" y="217169"/>
                </a:lnTo>
                <a:lnTo>
                  <a:pt x="141706" y="214795"/>
                </a:lnTo>
                <a:lnTo>
                  <a:pt x="144259" y="212204"/>
                </a:lnTo>
                <a:lnTo>
                  <a:pt x="145618" y="209397"/>
                </a:lnTo>
                <a:lnTo>
                  <a:pt x="148158" y="206667"/>
                </a:lnTo>
                <a:lnTo>
                  <a:pt x="148526" y="203796"/>
                </a:lnTo>
                <a:lnTo>
                  <a:pt x="150545" y="201206"/>
                </a:lnTo>
                <a:lnTo>
                  <a:pt x="151206" y="199250"/>
                </a:lnTo>
                <a:lnTo>
                  <a:pt x="152133" y="197840"/>
                </a:lnTo>
                <a:lnTo>
                  <a:pt x="152717" y="196176"/>
                </a:lnTo>
                <a:lnTo>
                  <a:pt x="154381" y="194144"/>
                </a:lnTo>
                <a:lnTo>
                  <a:pt x="155117" y="191109"/>
                </a:lnTo>
                <a:lnTo>
                  <a:pt x="156616" y="188975"/>
                </a:lnTo>
                <a:lnTo>
                  <a:pt x="156857" y="187744"/>
                </a:lnTo>
                <a:lnTo>
                  <a:pt x="157302" y="187032"/>
                </a:lnTo>
                <a:lnTo>
                  <a:pt x="157759" y="185953"/>
                </a:lnTo>
                <a:lnTo>
                  <a:pt x="159232" y="182841"/>
                </a:lnTo>
                <a:lnTo>
                  <a:pt x="160566" y="179781"/>
                </a:lnTo>
                <a:lnTo>
                  <a:pt x="161848" y="176301"/>
                </a:lnTo>
                <a:lnTo>
                  <a:pt x="161848" y="174066"/>
                </a:lnTo>
                <a:lnTo>
                  <a:pt x="162991" y="172554"/>
                </a:lnTo>
                <a:lnTo>
                  <a:pt x="163614" y="170459"/>
                </a:lnTo>
                <a:lnTo>
                  <a:pt x="163804" y="169532"/>
                </a:lnTo>
                <a:lnTo>
                  <a:pt x="164172" y="168605"/>
                </a:lnTo>
                <a:lnTo>
                  <a:pt x="164172" y="167881"/>
                </a:lnTo>
                <a:lnTo>
                  <a:pt x="164795" y="165646"/>
                </a:lnTo>
                <a:lnTo>
                  <a:pt x="165950" y="163931"/>
                </a:lnTo>
                <a:lnTo>
                  <a:pt x="166115" y="161848"/>
                </a:lnTo>
                <a:lnTo>
                  <a:pt x="166687" y="160667"/>
                </a:lnTo>
                <a:lnTo>
                  <a:pt x="166852" y="157746"/>
                </a:lnTo>
                <a:lnTo>
                  <a:pt x="168008" y="154584"/>
                </a:lnTo>
                <a:lnTo>
                  <a:pt x="168313" y="151599"/>
                </a:lnTo>
                <a:lnTo>
                  <a:pt x="169189" y="150101"/>
                </a:lnTo>
                <a:lnTo>
                  <a:pt x="168630" y="148742"/>
                </a:lnTo>
                <a:lnTo>
                  <a:pt x="169189" y="147472"/>
                </a:lnTo>
                <a:lnTo>
                  <a:pt x="169276" y="145761"/>
                </a:lnTo>
                <a:lnTo>
                  <a:pt x="169621" y="144818"/>
                </a:lnTo>
                <a:lnTo>
                  <a:pt x="169621" y="143141"/>
                </a:lnTo>
                <a:lnTo>
                  <a:pt x="171272" y="135572"/>
                </a:lnTo>
                <a:lnTo>
                  <a:pt x="171173" y="130505"/>
                </a:lnTo>
                <a:lnTo>
                  <a:pt x="171292" y="123824"/>
                </a:lnTo>
                <a:lnTo>
                  <a:pt x="171437" y="120522"/>
                </a:lnTo>
                <a:lnTo>
                  <a:pt x="170937" y="109207"/>
                </a:lnTo>
                <a:lnTo>
                  <a:pt x="169714" y="98112"/>
                </a:lnTo>
                <a:lnTo>
                  <a:pt x="167706" y="87034"/>
                </a:lnTo>
                <a:lnTo>
                  <a:pt x="164896" y="76187"/>
                </a:lnTo>
                <a:lnTo>
                  <a:pt x="164172" y="73278"/>
                </a:lnTo>
                <a:lnTo>
                  <a:pt x="163118" y="71031"/>
                </a:lnTo>
                <a:lnTo>
                  <a:pt x="162559" y="68287"/>
                </a:lnTo>
                <a:lnTo>
                  <a:pt x="160731" y="65862"/>
                </a:lnTo>
                <a:lnTo>
                  <a:pt x="160464" y="62395"/>
                </a:lnTo>
                <a:lnTo>
                  <a:pt x="159232" y="60172"/>
                </a:lnTo>
                <a:lnTo>
                  <a:pt x="156400" y="53352"/>
                </a:lnTo>
                <a:lnTo>
                  <a:pt x="153593" y="47497"/>
                </a:lnTo>
                <a:lnTo>
                  <a:pt x="150380" y="41732"/>
                </a:lnTo>
                <a:lnTo>
                  <a:pt x="149580" y="40716"/>
                </a:lnTo>
                <a:lnTo>
                  <a:pt x="149021" y="39217"/>
                </a:lnTo>
                <a:lnTo>
                  <a:pt x="148424" y="38430"/>
                </a:lnTo>
                <a:lnTo>
                  <a:pt x="147396" y="35559"/>
                </a:lnTo>
                <a:lnTo>
                  <a:pt x="145783" y="33896"/>
                </a:lnTo>
                <a:lnTo>
                  <a:pt x="144449" y="31673"/>
                </a:lnTo>
                <a:lnTo>
                  <a:pt x="142328" y="29514"/>
                </a:lnTo>
                <a:lnTo>
                  <a:pt x="141173" y="26885"/>
                </a:lnTo>
                <a:lnTo>
                  <a:pt x="139331" y="25323"/>
                </a:lnTo>
                <a:lnTo>
                  <a:pt x="137591" y="22250"/>
                </a:lnTo>
                <a:lnTo>
                  <a:pt x="134632" y="20218"/>
                </a:lnTo>
                <a:lnTo>
                  <a:pt x="132714" y="18110"/>
                </a:lnTo>
                <a:lnTo>
                  <a:pt x="131190" y="16992"/>
                </a:lnTo>
                <a:lnTo>
                  <a:pt x="129806" y="15532"/>
                </a:lnTo>
                <a:lnTo>
                  <a:pt x="128219" y="14744"/>
                </a:lnTo>
                <a:lnTo>
                  <a:pt x="126237" y="13093"/>
                </a:lnTo>
                <a:lnTo>
                  <a:pt x="125742" y="13093"/>
                </a:lnTo>
                <a:lnTo>
                  <a:pt x="125539" y="12992"/>
                </a:lnTo>
                <a:lnTo>
                  <a:pt x="123774" y="10515"/>
                </a:lnTo>
                <a:lnTo>
                  <a:pt x="120751" y="10071"/>
                </a:lnTo>
                <a:lnTo>
                  <a:pt x="118605" y="7937"/>
                </a:lnTo>
                <a:lnTo>
                  <a:pt x="113245" y="5537"/>
                </a:lnTo>
                <a:lnTo>
                  <a:pt x="107581" y="3390"/>
                </a:lnTo>
                <a:lnTo>
                  <a:pt x="101561" y="1790"/>
                </a:lnTo>
                <a:lnTo>
                  <a:pt x="101269" y="1600"/>
                </a:lnTo>
                <a:lnTo>
                  <a:pt x="101006" y="1308"/>
                </a:lnTo>
                <a:lnTo>
                  <a:pt x="97256" y="1308"/>
                </a:lnTo>
                <a:lnTo>
                  <a:pt x="93662" y="279"/>
                </a:lnTo>
                <a:lnTo>
                  <a:pt x="89877" y="88"/>
                </a:lnTo>
                <a:lnTo>
                  <a:pt x="86486" y="0"/>
                </a:lnTo>
                <a:close/>
              </a:path>
              <a:path w="171450" h="241300">
                <a:moveTo>
                  <a:pt x="91341" y="240576"/>
                </a:moveTo>
                <a:lnTo>
                  <a:pt x="86321" y="240576"/>
                </a:lnTo>
                <a:lnTo>
                  <a:pt x="87579" y="240893"/>
                </a:lnTo>
                <a:lnTo>
                  <a:pt x="91341" y="240576"/>
                </a:lnTo>
                <a:close/>
              </a:path>
              <a:path w="171450" h="241300">
                <a:moveTo>
                  <a:pt x="105745" y="238467"/>
                </a:moveTo>
                <a:lnTo>
                  <a:pt x="104165" y="238467"/>
                </a:lnTo>
                <a:lnTo>
                  <a:pt x="105371" y="238607"/>
                </a:lnTo>
                <a:lnTo>
                  <a:pt x="105745" y="238467"/>
                </a:lnTo>
                <a:close/>
              </a:path>
              <a:path w="171450" h="241300">
                <a:moveTo>
                  <a:pt x="100799" y="1168"/>
                </a:moveTo>
                <a:lnTo>
                  <a:pt x="97256" y="1308"/>
                </a:lnTo>
                <a:lnTo>
                  <a:pt x="101006" y="1308"/>
                </a:lnTo>
                <a:lnTo>
                  <a:pt x="100799" y="11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673549" y="396472"/>
            <a:ext cx="36195" cy="3175"/>
          </a:xfrm>
          <a:custGeom>
            <a:avLst/>
            <a:gdLst/>
            <a:ahLst/>
            <a:cxnLst/>
            <a:rect l="l" t="t" r="r" b="b"/>
            <a:pathLst>
              <a:path w="36195" h="3175">
                <a:moveTo>
                  <a:pt x="31094" y="1181"/>
                </a:moveTo>
                <a:lnTo>
                  <a:pt x="25057" y="1181"/>
                </a:lnTo>
                <a:lnTo>
                  <a:pt x="28879" y="2781"/>
                </a:lnTo>
                <a:lnTo>
                  <a:pt x="31094" y="1181"/>
                </a:lnTo>
                <a:close/>
              </a:path>
              <a:path w="36195" h="3175">
                <a:moveTo>
                  <a:pt x="35852" y="0"/>
                </a:moveTo>
                <a:lnTo>
                  <a:pt x="0" y="0"/>
                </a:lnTo>
                <a:lnTo>
                  <a:pt x="520" y="152"/>
                </a:lnTo>
                <a:lnTo>
                  <a:pt x="3797" y="685"/>
                </a:lnTo>
                <a:lnTo>
                  <a:pt x="7238" y="927"/>
                </a:lnTo>
                <a:lnTo>
                  <a:pt x="10299" y="2006"/>
                </a:lnTo>
                <a:lnTo>
                  <a:pt x="21323" y="2006"/>
                </a:lnTo>
                <a:lnTo>
                  <a:pt x="25057" y="1181"/>
                </a:lnTo>
                <a:lnTo>
                  <a:pt x="31094" y="1181"/>
                </a:lnTo>
                <a:lnTo>
                  <a:pt x="31902" y="596"/>
                </a:lnTo>
                <a:lnTo>
                  <a:pt x="33172" y="546"/>
                </a:lnTo>
                <a:lnTo>
                  <a:pt x="34518" y="254"/>
                </a:lnTo>
                <a:lnTo>
                  <a:pt x="358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9669158" y="394474"/>
            <a:ext cx="46355" cy="2540"/>
          </a:xfrm>
          <a:custGeom>
            <a:avLst/>
            <a:gdLst/>
            <a:ahLst/>
            <a:cxnLst/>
            <a:rect l="l" t="t" r="r" b="b"/>
            <a:pathLst>
              <a:path w="46354" h="2539">
                <a:moveTo>
                  <a:pt x="45999" y="0"/>
                </a:moveTo>
                <a:lnTo>
                  <a:pt x="0" y="0"/>
                </a:lnTo>
                <a:lnTo>
                  <a:pt x="1079" y="1117"/>
                </a:lnTo>
                <a:lnTo>
                  <a:pt x="2603" y="1549"/>
                </a:lnTo>
                <a:lnTo>
                  <a:pt x="4394" y="1993"/>
                </a:lnTo>
                <a:lnTo>
                  <a:pt x="40246" y="1993"/>
                </a:lnTo>
                <a:lnTo>
                  <a:pt x="41236" y="1790"/>
                </a:lnTo>
                <a:lnTo>
                  <a:pt x="43230" y="1549"/>
                </a:lnTo>
                <a:lnTo>
                  <a:pt x="44170" y="939"/>
                </a:lnTo>
                <a:lnTo>
                  <a:pt x="45072" y="444"/>
                </a:lnTo>
                <a:lnTo>
                  <a:pt x="459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9664111" y="392484"/>
            <a:ext cx="55880" cy="2540"/>
          </a:xfrm>
          <a:custGeom>
            <a:avLst/>
            <a:gdLst/>
            <a:ahLst/>
            <a:cxnLst/>
            <a:rect l="l" t="t" r="r" b="b"/>
            <a:pathLst>
              <a:path w="55879" h="2539">
                <a:moveTo>
                  <a:pt x="55841" y="0"/>
                </a:moveTo>
                <a:lnTo>
                  <a:pt x="0" y="0"/>
                </a:lnTo>
                <a:lnTo>
                  <a:pt x="431" y="25"/>
                </a:lnTo>
                <a:lnTo>
                  <a:pt x="800" y="139"/>
                </a:lnTo>
                <a:lnTo>
                  <a:pt x="1282" y="241"/>
                </a:lnTo>
                <a:lnTo>
                  <a:pt x="2019" y="965"/>
                </a:lnTo>
                <a:lnTo>
                  <a:pt x="3175" y="1993"/>
                </a:lnTo>
                <a:lnTo>
                  <a:pt x="4953" y="1879"/>
                </a:lnTo>
                <a:lnTo>
                  <a:pt x="51300" y="1879"/>
                </a:lnTo>
                <a:lnTo>
                  <a:pt x="52666" y="1244"/>
                </a:lnTo>
                <a:lnTo>
                  <a:pt x="54279" y="673"/>
                </a:lnTo>
                <a:lnTo>
                  <a:pt x="55841" y="0"/>
                </a:lnTo>
                <a:close/>
              </a:path>
              <a:path w="55879" h="2539">
                <a:moveTo>
                  <a:pt x="51300" y="1879"/>
                </a:moveTo>
                <a:lnTo>
                  <a:pt x="4953" y="1879"/>
                </a:lnTo>
                <a:lnTo>
                  <a:pt x="51053" y="1993"/>
                </a:lnTo>
                <a:lnTo>
                  <a:pt x="51300" y="18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9659386" y="390432"/>
            <a:ext cx="64135" cy="2540"/>
          </a:xfrm>
          <a:custGeom>
            <a:avLst/>
            <a:gdLst/>
            <a:ahLst/>
            <a:cxnLst/>
            <a:rect l="l" t="t" r="r" b="b"/>
            <a:pathLst>
              <a:path w="64134" h="2539">
                <a:moveTo>
                  <a:pt x="64020" y="0"/>
                </a:moveTo>
                <a:lnTo>
                  <a:pt x="0" y="0"/>
                </a:lnTo>
                <a:lnTo>
                  <a:pt x="1396" y="939"/>
                </a:lnTo>
                <a:lnTo>
                  <a:pt x="3009" y="1612"/>
                </a:lnTo>
                <a:lnTo>
                  <a:pt x="4724" y="2057"/>
                </a:lnTo>
                <a:lnTo>
                  <a:pt x="60578" y="2057"/>
                </a:lnTo>
                <a:lnTo>
                  <a:pt x="61836" y="1447"/>
                </a:lnTo>
                <a:lnTo>
                  <a:pt x="63004" y="825"/>
                </a:lnTo>
                <a:lnTo>
                  <a:pt x="640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9656422" y="388440"/>
            <a:ext cx="70485" cy="2540"/>
          </a:xfrm>
          <a:custGeom>
            <a:avLst/>
            <a:gdLst/>
            <a:ahLst/>
            <a:cxnLst/>
            <a:rect l="l" t="t" r="r" b="b"/>
            <a:pathLst>
              <a:path w="70484" h="2539">
                <a:moveTo>
                  <a:pt x="70408" y="0"/>
                </a:moveTo>
                <a:lnTo>
                  <a:pt x="0" y="0"/>
                </a:lnTo>
                <a:lnTo>
                  <a:pt x="368" y="393"/>
                </a:lnTo>
                <a:lnTo>
                  <a:pt x="2019" y="1460"/>
                </a:lnTo>
                <a:lnTo>
                  <a:pt x="2959" y="1993"/>
                </a:lnTo>
                <a:lnTo>
                  <a:pt x="66979" y="1993"/>
                </a:lnTo>
                <a:lnTo>
                  <a:pt x="67208" y="1854"/>
                </a:lnTo>
                <a:lnTo>
                  <a:pt x="67335" y="1701"/>
                </a:lnTo>
                <a:lnTo>
                  <a:pt x="67576" y="1536"/>
                </a:lnTo>
                <a:lnTo>
                  <a:pt x="68300" y="1257"/>
                </a:lnTo>
                <a:lnTo>
                  <a:pt x="68884" y="1257"/>
                </a:lnTo>
                <a:lnTo>
                  <a:pt x="69786" y="711"/>
                </a:lnTo>
                <a:lnTo>
                  <a:pt x="69659" y="393"/>
                </a:lnTo>
                <a:lnTo>
                  <a:pt x="704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9653247" y="386431"/>
            <a:ext cx="78105" cy="2540"/>
          </a:xfrm>
          <a:custGeom>
            <a:avLst/>
            <a:gdLst/>
            <a:ahLst/>
            <a:cxnLst/>
            <a:rect l="l" t="t" r="r" b="b"/>
            <a:pathLst>
              <a:path w="78104" h="2539">
                <a:moveTo>
                  <a:pt x="77851" y="0"/>
                </a:moveTo>
                <a:lnTo>
                  <a:pt x="0" y="0"/>
                </a:lnTo>
                <a:lnTo>
                  <a:pt x="304" y="152"/>
                </a:lnTo>
                <a:lnTo>
                  <a:pt x="685" y="254"/>
                </a:lnTo>
                <a:lnTo>
                  <a:pt x="1130" y="253"/>
                </a:lnTo>
                <a:lnTo>
                  <a:pt x="3175" y="2006"/>
                </a:lnTo>
                <a:lnTo>
                  <a:pt x="73583" y="2006"/>
                </a:lnTo>
                <a:lnTo>
                  <a:pt x="77762" y="152"/>
                </a:lnTo>
                <a:lnTo>
                  <a:pt x="778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9650382" y="384491"/>
            <a:ext cx="83185" cy="2540"/>
          </a:xfrm>
          <a:custGeom>
            <a:avLst/>
            <a:gdLst/>
            <a:ahLst/>
            <a:cxnLst/>
            <a:rect l="l" t="t" r="r" b="b"/>
            <a:pathLst>
              <a:path w="83184" h="2539">
                <a:moveTo>
                  <a:pt x="82613" y="0"/>
                </a:moveTo>
                <a:lnTo>
                  <a:pt x="0" y="0"/>
                </a:lnTo>
                <a:lnTo>
                  <a:pt x="533" y="254"/>
                </a:lnTo>
                <a:lnTo>
                  <a:pt x="1689" y="977"/>
                </a:lnTo>
                <a:lnTo>
                  <a:pt x="2082" y="1409"/>
                </a:lnTo>
                <a:lnTo>
                  <a:pt x="2209" y="1663"/>
                </a:lnTo>
                <a:lnTo>
                  <a:pt x="2451" y="1803"/>
                </a:lnTo>
                <a:lnTo>
                  <a:pt x="2870" y="1943"/>
                </a:lnTo>
                <a:lnTo>
                  <a:pt x="80708" y="1943"/>
                </a:lnTo>
                <a:lnTo>
                  <a:pt x="81064" y="1270"/>
                </a:lnTo>
                <a:lnTo>
                  <a:pt x="81191" y="685"/>
                </a:lnTo>
                <a:lnTo>
                  <a:pt x="81927" y="381"/>
                </a:lnTo>
                <a:lnTo>
                  <a:pt x="826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9647678" y="383449"/>
            <a:ext cx="88265" cy="0"/>
          </a:xfrm>
          <a:custGeom>
            <a:avLst/>
            <a:gdLst/>
            <a:ahLst/>
            <a:cxnLst/>
            <a:rect l="l" t="t" r="r" b="b"/>
            <a:pathLst>
              <a:path w="88265">
                <a:moveTo>
                  <a:pt x="0" y="0"/>
                </a:moveTo>
                <a:lnTo>
                  <a:pt x="88239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9647617" y="382347"/>
            <a:ext cx="88900" cy="0"/>
          </a:xfrm>
          <a:custGeom>
            <a:avLst/>
            <a:gdLst/>
            <a:ahLst/>
            <a:cxnLst/>
            <a:rect l="l" t="t" r="r" b="b"/>
            <a:pathLst>
              <a:path w="88900">
                <a:moveTo>
                  <a:pt x="0" y="0"/>
                </a:moveTo>
                <a:lnTo>
                  <a:pt x="88362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9646228" y="381077"/>
            <a:ext cx="91440" cy="0"/>
          </a:xfrm>
          <a:custGeom>
            <a:avLst/>
            <a:gdLst/>
            <a:ahLst/>
            <a:cxnLst/>
            <a:rect l="l" t="t" r="r" b="b"/>
            <a:pathLst>
              <a:path w="91440">
                <a:moveTo>
                  <a:pt x="0" y="0"/>
                </a:moveTo>
                <a:lnTo>
                  <a:pt x="9107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9646869" y="380306"/>
            <a:ext cx="91440" cy="0"/>
          </a:xfrm>
          <a:custGeom>
            <a:avLst/>
            <a:gdLst/>
            <a:ahLst/>
            <a:cxnLst/>
            <a:rect l="l" t="t" r="r" b="b"/>
            <a:pathLst>
              <a:path w="91440">
                <a:moveTo>
                  <a:pt x="0" y="0"/>
                </a:moveTo>
                <a:lnTo>
                  <a:pt x="9121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9645760" y="379036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>
                <a:moveTo>
                  <a:pt x="0" y="0"/>
                </a:moveTo>
                <a:lnTo>
                  <a:pt x="93551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9643264" y="378316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>
                <a:moveTo>
                  <a:pt x="0" y="0"/>
                </a:moveTo>
                <a:lnTo>
                  <a:pt x="96832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9642257" y="377046"/>
            <a:ext cx="99695" cy="0"/>
          </a:xfrm>
          <a:custGeom>
            <a:avLst/>
            <a:gdLst/>
            <a:ahLst/>
            <a:cxnLst/>
            <a:rect l="l" t="t" r="r" b="b"/>
            <a:pathLst>
              <a:path w="99695">
                <a:moveTo>
                  <a:pt x="0" y="0"/>
                </a:moveTo>
                <a:lnTo>
                  <a:pt x="9920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9641399" y="376307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5">
                <a:moveTo>
                  <a:pt x="0" y="0"/>
                </a:moveTo>
                <a:lnTo>
                  <a:pt x="100852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9640364" y="375037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>
                <a:moveTo>
                  <a:pt x="0" y="0"/>
                </a:moveTo>
                <a:lnTo>
                  <a:pt x="102804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9639555" y="374266"/>
            <a:ext cx="104139" cy="0"/>
          </a:xfrm>
          <a:custGeom>
            <a:avLst/>
            <a:gdLst/>
            <a:ahLst/>
            <a:cxnLst/>
            <a:rect l="l" t="t" r="r" b="b"/>
            <a:pathLst>
              <a:path w="104140">
                <a:moveTo>
                  <a:pt x="0" y="0"/>
                </a:moveTo>
                <a:lnTo>
                  <a:pt x="104031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9638288" y="372996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>
                <a:moveTo>
                  <a:pt x="0" y="0"/>
                </a:moveTo>
                <a:lnTo>
                  <a:pt x="106097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9637721" y="372276"/>
            <a:ext cx="107950" cy="0"/>
          </a:xfrm>
          <a:custGeom>
            <a:avLst/>
            <a:gdLst/>
            <a:ahLst/>
            <a:cxnLst/>
            <a:rect l="l" t="t" r="r" b="b"/>
            <a:pathLst>
              <a:path w="107950">
                <a:moveTo>
                  <a:pt x="0" y="0"/>
                </a:moveTo>
                <a:lnTo>
                  <a:pt x="10765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9636587" y="371006"/>
            <a:ext cx="110489" cy="0"/>
          </a:xfrm>
          <a:custGeom>
            <a:avLst/>
            <a:gdLst/>
            <a:ahLst/>
            <a:cxnLst/>
            <a:rect l="l" t="t" r="r" b="b"/>
            <a:pathLst>
              <a:path w="110490">
                <a:moveTo>
                  <a:pt x="0" y="0"/>
                </a:moveTo>
                <a:lnTo>
                  <a:pt x="110188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9636038" y="370267"/>
            <a:ext cx="111125" cy="0"/>
          </a:xfrm>
          <a:custGeom>
            <a:avLst/>
            <a:gdLst/>
            <a:ahLst/>
            <a:cxnLst/>
            <a:rect l="l" t="t" r="r" b="b"/>
            <a:pathLst>
              <a:path w="111125">
                <a:moveTo>
                  <a:pt x="0" y="0"/>
                </a:moveTo>
                <a:lnTo>
                  <a:pt x="111023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9635106" y="368997"/>
            <a:ext cx="113664" cy="0"/>
          </a:xfrm>
          <a:custGeom>
            <a:avLst/>
            <a:gdLst/>
            <a:ahLst/>
            <a:cxnLst/>
            <a:rect l="l" t="t" r="r" b="b"/>
            <a:pathLst>
              <a:path w="113665">
                <a:moveTo>
                  <a:pt x="0" y="0"/>
                </a:moveTo>
                <a:lnTo>
                  <a:pt x="113189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9634692" y="368275"/>
            <a:ext cx="114300" cy="0"/>
          </a:xfrm>
          <a:custGeom>
            <a:avLst/>
            <a:gdLst/>
            <a:ahLst/>
            <a:cxnLst/>
            <a:rect l="l" t="t" r="r" b="b"/>
            <a:pathLst>
              <a:path w="114300">
                <a:moveTo>
                  <a:pt x="0" y="0"/>
                </a:moveTo>
                <a:lnTo>
                  <a:pt x="11417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9633779" y="367005"/>
            <a:ext cx="116205" cy="0"/>
          </a:xfrm>
          <a:custGeom>
            <a:avLst/>
            <a:gdLst/>
            <a:ahLst/>
            <a:cxnLst/>
            <a:rect l="l" t="t" r="r" b="b"/>
            <a:pathLst>
              <a:path w="116204">
                <a:moveTo>
                  <a:pt x="0" y="0"/>
                </a:moveTo>
                <a:lnTo>
                  <a:pt x="115961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9632801" y="366266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>
                <a:moveTo>
                  <a:pt x="0" y="0"/>
                </a:moveTo>
                <a:lnTo>
                  <a:pt x="117399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9631571" y="364996"/>
            <a:ext cx="119380" cy="0"/>
          </a:xfrm>
          <a:custGeom>
            <a:avLst/>
            <a:gdLst/>
            <a:ahLst/>
            <a:cxnLst/>
            <a:rect l="l" t="t" r="r" b="b"/>
            <a:pathLst>
              <a:path w="119379">
                <a:moveTo>
                  <a:pt x="0" y="0"/>
                </a:moveTo>
                <a:lnTo>
                  <a:pt x="119264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9631065" y="364276"/>
            <a:ext cx="120650" cy="0"/>
          </a:xfrm>
          <a:custGeom>
            <a:avLst/>
            <a:gdLst/>
            <a:ahLst/>
            <a:cxnLst/>
            <a:rect l="l" t="t" r="r" b="b"/>
            <a:pathLst>
              <a:path w="120650">
                <a:moveTo>
                  <a:pt x="0" y="0"/>
                </a:moveTo>
                <a:lnTo>
                  <a:pt x="12018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9630285" y="363006"/>
            <a:ext cx="121920" cy="0"/>
          </a:xfrm>
          <a:custGeom>
            <a:avLst/>
            <a:gdLst/>
            <a:ahLst/>
            <a:cxnLst/>
            <a:rect l="l" t="t" r="r" b="b"/>
            <a:pathLst>
              <a:path w="121920">
                <a:moveTo>
                  <a:pt x="0" y="0"/>
                </a:moveTo>
                <a:lnTo>
                  <a:pt x="121492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9629905" y="362237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178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9629282" y="360967"/>
            <a:ext cx="123825" cy="0"/>
          </a:xfrm>
          <a:custGeom>
            <a:avLst/>
            <a:gdLst/>
            <a:ahLst/>
            <a:cxnLst/>
            <a:rect l="l" t="t" r="r" b="b"/>
            <a:pathLst>
              <a:path w="123825">
                <a:moveTo>
                  <a:pt x="0" y="0"/>
                </a:moveTo>
                <a:lnTo>
                  <a:pt x="12326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k object 56"/>
          <p:cNvSpPr/>
          <p:nvPr/>
        </p:nvSpPr>
        <p:spPr>
          <a:xfrm>
            <a:off x="9628070" y="359331"/>
            <a:ext cx="126364" cy="0"/>
          </a:xfrm>
          <a:custGeom>
            <a:avLst/>
            <a:gdLst/>
            <a:ahLst/>
            <a:cxnLst/>
            <a:rect l="l" t="t" r="r" b="b"/>
            <a:pathLst>
              <a:path w="126365">
                <a:moveTo>
                  <a:pt x="0" y="0"/>
                </a:moveTo>
                <a:lnTo>
                  <a:pt x="125869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k object 57"/>
          <p:cNvSpPr/>
          <p:nvPr/>
        </p:nvSpPr>
        <p:spPr>
          <a:xfrm>
            <a:off x="9628042" y="358279"/>
            <a:ext cx="126364" cy="0"/>
          </a:xfrm>
          <a:custGeom>
            <a:avLst/>
            <a:gdLst/>
            <a:ahLst/>
            <a:cxnLst/>
            <a:rect l="l" t="t" r="r" b="b"/>
            <a:pathLst>
              <a:path w="126365">
                <a:moveTo>
                  <a:pt x="0" y="0"/>
                </a:moveTo>
                <a:lnTo>
                  <a:pt x="125933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k object 58"/>
          <p:cNvSpPr/>
          <p:nvPr/>
        </p:nvSpPr>
        <p:spPr>
          <a:xfrm>
            <a:off x="9627313" y="357009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>
                <a:moveTo>
                  <a:pt x="0" y="0"/>
                </a:moveTo>
                <a:lnTo>
                  <a:pt x="12747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k object 59"/>
          <p:cNvSpPr/>
          <p:nvPr/>
        </p:nvSpPr>
        <p:spPr>
          <a:xfrm>
            <a:off x="9626760" y="356246"/>
            <a:ext cx="128905" cy="0"/>
          </a:xfrm>
          <a:custGeom>
            <a:avLst/>
            <a:gdLst/>
            <a:ahLst/>
            <a:cxnLst/>
            <a:rect l="l" t="t" r="r" b="b"/>
            <a:pathLst>
              <a:path w="128904">
                <a:moveTo>
                  <a:pt x="0" y="0"/>
                </a:moveTo>
                <a:lnTo>
                  <a:pt x="128498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k object 60"/>
          <p:cNvSpPr/>
          <p:nvPr/>
        </p:nvSpPr>
        <p:spPr>
          <a:xfrm>
            <a:off x="9625815" y="354976"/>
            <a:ext cx="130175" cy="0"/>
          </a:xfrm>
          <a:custGeom>
            <a:avLst/>
            <a:gdLst/>
            <a:ahLst/>
            <a:cxnLst/>
            <a:rect l="l" t="t" r="r" b="b"/>
            <a:pathLst>
              <a:path w="130175">
                <a:moveTo>
                  <a:pt x="0" y="0"/>
                </a:moveTo>
                <a:lnTo>
                  <a:pt x="130034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k object 61"/>
          <p:cNvSpPr/>
          <p:nvPr/>
        </p:nvSpPr>
        <p:spPr>
          <a:xfrm>
            <a:off x="9625407" y="354237"/>
            <a:ext cx="130810" cy="0"/>
          </a:xfrm>
          <a:custGeom>
            <a:avLst/>
            <a:gdLst/>
            <a:ahLst/>
            <a:cxnLst/>
            <a:rect l="l" t="t" r="r" b="b"/>
            <a:pathLst>
              <a:path w="130809">
                <a:moveTo>
                  <a:pt x="0" y="0"/>
                </a:moveTo>
                <a:lnTo>
                  <a:pt x="130769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k object 62"/>
          <p:cNvSpPr/>
          <p:nvPr/>
        </p:nvSpPr>
        <p:spPr>
          <a:xfrm>
            <a:off x="9624852" y="352967"/>
            <a:ext cx="132080" cy="0"/>
          </a:xfrm>
          <a:custGeom>
            <a:avLst/>
            <a:gdLst/>
            <a:ahLst/>
            <a:cxnLst/>
            <a:rect l="l" t="t" r="r" b="b"/>
            <a:pathLst>
              <a:path w="132079">
                <a:moveTo>
                  <a:pt x="0" y="0"/>
                </a:moveTo>
                <a:lnTo>
                  <a:pt x="13193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k object 63"/>
          <p:cNvSpPr/>
          <p:nvPr/>
        </p:nvSpPr>
        <p:spPr>
          <a:xfrm>
            <a:off x="9624730" y="352290"/>
            <a:ext cx="132715" cy="0"/>
          </a:xfrm>
          <a:custGeom>
            <a:avLst/>
            <a:gdLst/>
            <a:ahLst/>
            <a:cxnLst/>
            <a:rect l="l" t="t" r="r" b="b"/>
            <a:pathLst>
              <a:path w="132715">
                <a:moveTo>
                  <a:pt x="0" y="0"/>
                </a:moveTo>
                <a:lnTo>
                  <a:pt x="132373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k object 64"/>
          <p:cNvSpPr/>
          <p:nvPr/>
        </p:nvSpPr>
        <p:spPr>
          <a:xfrm>
            <a:off x="9623990" y="351020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68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k object 65"/>
          <p:cNvSpPr/>
          <p:nvPr/>
        </p:nvSpPr>
        <p:spPr>
          <a:xfrm>
            <a:off x="9622774" y="349342"/>
            <a:ext cx="136525" cy="0"/>
          </a:xfrm>
          <a:custGeom>
            <a:avLst/>
            <a:gdLst/>
            <a:ahLst/>
            <a:cxnLst/>
            <a:rect l="l" t="t" r="r" b="b"/>
            <a:pathLst>
              <a:path w="136525">
                <a:moveTo>
                  <a:pt x="0" y="0"/>
                </a:moveTo>
                <a:lnTo>
                  <a:pt x="136131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k object 66"/>
          <p:cNvSpPr/>
          <p:nvPr/>
        </p:nvSpPr>
        <p:spPr>
          <a:xfrm>
            <a:off x="9622725" y="348197"/>
            <a:ext cx="136525" cy="0"/>
          </a:xfrm>
          <a:custGeom>
            <a:avLst/>
            <a:gdLst/>
            <a:ahLst/>
            <a:cxnLst/>
            <a:rect l="l" t="t" r="r" b="b"/>
            <a:pathLst>
              <a:path w="136525">
                <a:moveTo>
                  <a:pt x="0" y="0"/>
                </a:moveTo>
                <a:lnTo>
                  <a:pt x="136218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k object 67"/>
          <p:cNvSpPr/>
          <p:nvPr/>
        </p:nvSpPr>
        <p:spPr>
          <a:xfrm>
            <a:off x="9621818" y="346927"/>
            <a:ext cx="137795" cy="0"/>
          </a:xfrm>
          <a:custGeom>
            <a:avLst/>
            <a:gdLst/>
            <a:ahLst/>
            <a:cxnLst/>
            <a:rect l="l" t="t" r="r" b="b"/>
            <a:pathLst>
              <a:path w="137795">
                <a:moveTo>
                  <a:pt x="0" y="0"/>
                </a:moveTo>
                <a:lnTo>
                  <a:pt x="13768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k object 68"/>
          <p:cNvSpPr/>
          <p:nvPr/>
        </p:nvSpPr>
        <p:spPr>
          <a:xfrm>
            <a:off x="9621422" y="345621"/>
            <a:ext cx="59690" cy="1270"/>
          </a:xfrm>
          <a:custGeom>
            <a:avLst/>
            <a:gdLst/>
            <a:ahLst/>
            <a:cxnLst/>
            <a:rect l="l" t="t" r="r" b="b"/>
            <a:pathLst>
              <a:path w="59690" h="1270">
                <a:moveTo>
                  <a:pt x="0" y="1269"/>
                </a:moveTo>
                <a:lnTo>
                  <a:pt x="59142" y="1269"/>
                </a:lnTo>
                <a:lnTo>
                  <a:pt x="59142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k object 69"/>
          <p:cNvSpPr/>
          <p:nvPr/>
        </p:nvSpPr>
        <p:spPr>
          <a:xfrm>
            <a:off x="9621174" y="344986"/>
            <a:ext cx="139700" cy="0"/>
          </a:xfrm>
          <a:custGeom>
            <a:avLst/>
            <a:gdLst/>
            <a:ahLst/>
            <a:cxnLst/>
            <a:rect l="l" t="t" r="r" b="b"/>
            <a:pathLst>
              <a:path w="139700">
                <a:moveTo>
                  <a:pt x="0" y="0"/>
                </a:moveTo>
                <a:lnTo>
                  <a:pt x="139214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k object 70"/>
          <p:cNvSpPr/>
          <p:nvPr/>
        </p:nvSpPr>
        <p:spPr>
          <a:xfrm>
            <a:off x="9620694" y="344247"/>
            <a:ext cx="139700" cy="0"/>
          </a:xfrm>
          <a:custGeom>
            <a:avLst/>
            <a:gdLst/>
            <a:ahLst/>
            <a:cxnLst/>
            <a:rect l="l" t="t" r="r" b="b"/>
            <a:pathLst>
              <a:path w="139700">
                <a:moveTo>
                  <a:pt x="0" y="0"/>
                </a:moveTo>
                <a:lnTo>
                  <a:pt x="139698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k object 71"/>
          <p:cNvSpPr/>
          <p:nvPr/>
        </p:nvSpPr>
        <p:spPr>
          <a:xfrm>
            <a:off x="9619923" y="342977"/>
            <a:ext cx="142240" cy="0"/>
          </a:xfrm>
          <a:custGeom>
            <a:avLst/>
            <a:gdLst/>
            <a:ahLst/>
            <a:cxnLst/>
            <a:rect l="l" t="t" r="r" b="b"/>
            <a:pathLst>
              <a:path w="142240">
                <a:moveTo>
                  <a:pt x="0" y="0"/>
                </a:moveTo>
                <a:lnTo>
                  <a:pt x="14188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k object 72"/>
          <p:cNvSpPr/>
          <p:nvPr/>
        </p:nvSpPr>
        <p:spPr>
          <a:xfrm>
            <a:off x="9619648" y="342206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>
                <a:moveTo>
                  <a:pt x="0" y="0"/>
                </a:moveTo>
                <a:lnTo>
                  <a:pt x="14228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k object 73"/>
          <p:cNvSpPr/>
          <p:nvPr/>
        </p:nvSpPr>
        <p:spPr>
          <a:xfrm>
            <a:off x="9620156" y="340301"/>
            <a:ext cx="16510" cy="1270"/>
          </a:xfrm>
          <a:custGeom>
            <a:avLst/>
            <a:gdLst/>
            <a:ahLst/>
            <a:cxnLst/>
            <a:rect l="l" t="t" r="r" b="b"/>
            <a:pathLst>
              <a:path w="16509" h="1270">
                <a:moveTo>
                  <a:pt x="0" y="1270"/>
                </a:moveTo>
                <a:lnTo>
                  <a:pt x="16360" y="1270"/>
                </a:lnTo>
                <a:lnTo>
                  <a:pt x="1636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k object 74"/>
          <p:cNvSpPr/>
          <p:nvPr/>
        </p:nvSpPr>
        <p:spPr>
          <a:xfrm>
            <a:off x="9639965" y="340936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118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k object 75"/>
          <p:cNvSpPr/>
          <p:nvPr/>
        </p:nvSpPr>
        <p:spPr>
          <a:xfrm>
            <a:off x="9680700" y="340301"/>
            <a:ext cx="33020" cy="635"/>
          </a:xfrm>
          <a:custGeom>
            <a:avLst/>
            <a:gdLst/>
            <a:ahLst/>
            <a:cxnLst/>
            <a:rect l="l" t="t" r="r" b="b"/>
            <a:pathLst>
              <a:path w="33020" h="635">
                <a:moveTo>
                  <a:pt x="13449" y="0"/>
                </a:moveTo>
                <a:lnTo>
                  <a:pt x="2120" y="0"/>
                </a:lnTo>
                <a:lnTo>
                  <a:pt x="0" y="330"/>
                </a:lnTo>
                <a:lnTo>
                  <a:pt x="32842" y="330"/>
                </a:lnTo>
                <a:lnTo>
                  <a:pt x="30480" y="139"/>
                </a:lnTo>
                <a:lnTo>
                  <a:pt x="13982" y="139"/>
                </a:lnTo>
                <a:lnTo>
                  <a:pt x="13728" y="88"/>
                </a:lnTo>
                <a:lnTo>
                  <a:pt x="134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k object 76"/>
          <p:cNvSpPr/>
          <p:nvPr/>
        </p:nvSpPr>
        <p:spPr>
          <a:xfrm>
            <a:off x="9713542" y="340301"/>
            <a:ext cx="48895" cy="635"/>
          </a:xfrm>
          <a:custGeom>
            <a:avLst/>
            <a:gdLst/>
            <a:ahLst/>
            <a:cxnLst/>
            <a:rect l="l" t="t" r="r" b="b"/>
            <a:pathLst>
              <a:path w="48895" h="635">
                <a:moveTo>
                  <a:pt x="48615" y="0"/>
                </a:moveTo>
                <a:lnTo>
                  <a:pt x="2273" y="0"/>
                </a:lnTo>
                <a:lnTo>
                  <a:pt x="0" y="330"/>
                </a:lnTo>
                <a:lnTo>
                  <a:pt x="48576" y="330"/>
                </a:lnTo>
                <a:lnTo>
                  <a:pt x="486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k object 77"/>
          <p:cNvSpPr/>
          <p:nvPr/>
        </p:nvSpPr>
        <p:spPr>
          <a:xfrm>
            <a:off x="9694950" y="340301"/>
            <a:ext cx="16510" cy="635"/>
          </a:xfrm>
          <a:custGeom>
            <a:avLst/>
            <a:gdLst/>
            <a:ahLst/>
            <a:cxnLst/>
            <a:rect l="l" t="t" r="r" b="b"/>
            <a:pathLst>
              <a:path w="16509" h="635">
                <a:moveTo>
                  <a:pt x="13830" y="0"/>
                </a:moveTo>
                <a:lnTo>
                  <a:pt x="596" y="0"/>
                </a:lnTo>
                <a:lnTo>
                  <a:pt x="0" y="139"/>
                </a:lnTo>
                <a:lnTo>
                  <a:pt x="16230" y="139"/>
                </a:lnTo>
                <a:lnTo>
                  <a:pt x="138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k object 78"/>
          <p:cNvSpPr/>
          <p:nvPr/>
        </p:nvSpPr>
        <p:spPr>
          <a:xfrm>
            <a:off x="9618485" y="337908"/>
            <a:ext cx="144551" cy="271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k object 79"/>
          <p:cNvSpPr/>
          <p:nvPr/>
        </p:nvSpPr>
        <p:spPr>
          <a:xfrm>
            <a:off x="9741937" y="337487"/>
            <a:ext cx="20320" cy="1270"/>
          </a:xfrm>
          <a:custGeom>
            <a:avLst/>
            <a:gdLst/>
            <a:ahLst/>
            <a:cxnLst/>
            <a:rect l="l" t="t" r="r" b="b"/>
            <a:pathLst>
              <a:path w="20320" h="1270">
                <a:moveTo>
                  <a:pt x="825" y="711"/>
                </a:moveTo>
                <a:lnTo>
                  <a:pt x="0" y="774"/>
                </a:lnTo>
                <a:lnTo>
                  <a:pt x="1016" y="774"/>
                </a:lnTo>
                <a:lnTo>
                  <a:pt x="825" y="711"/>
                </a:lnTo>
                <a:close/>
              </a:path>
              <a:path w="20320" h="1270">
                <a:moveTo>
                  <a:pt x="13423" y="571"/>
                </a:moveTo>
                <a:lnTo>
                  <a:pt x="12166" y="609"/>
                </a:lnTo>
                <a:lnTo>
                  <a:pt x="10947" y="774"/>
                </a:lnTo>
                <a:lnTo>
                  <a:pt x="14592" y="774"/>
                </a:lnTo>
                <a:lnTo>
                  <a:pt x="13423" y="571"/>
                </a:lnTo>
                <a:close/>
              </a:path>
              <a:path w="20320" h="1270">
                <a:moveTo>
                  <a:pt x="19113" y="0"/>
                </a:moveTo>
                <a:lnTo>
                  <a:pt x="17830" y="0"/>
                </a:lnTo>
                <a:lnTo>
                  <a:pt x="17164" y="571"/>
                </a:lnTo>
                <a:lnTo>
                  <a:pt x="17056" y="774"/>
                </a:lnTo>
                <a:lnTo>
                  <a:pt x="19850" y="774"/>
                </a:lnTo>
                <a:lnTo>
                  <a:pt x="19761" y="571"/>
                </a:lnTo>
                <a:lnTo>
                  <a:pt x="19113" y="0"/>
                </a:lnTo>
                <a:close/>
              </a:path>
            </a:pathLst>
          </a:custGeom>
          <a:solidFill>
            <a:srgbClr val="3180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k object 80"/>
          <p:cNvSpPr/>
          <p:nvPr/>
        </p:nvSpPr>
        <p:spPr>
          <a:xfrm>
            <a:off x="9616201" y="352877"/>
            <a:ext cx="635" cy="0"/>
          </a:xfrm>
          <a:custGeom>
            <a:avLst/>
            <a:gdLst/>
            <a:ahLst/>
            <a:cxnLst/>
            <a:rect l="l" t="t" r="r" b="b"/>
            <a:pathLst>
              <a:path w="634">
                <a:moveTo>
                  <a:pt x="0" y="0"/>
                </a:moveTo>
                <a:lnTo>
                  <a:pt x="508" y="0"/>
                </a:lnTo>
              </a:path>
            </a:pathLst>
          </a:custGeom>
          <a:solidFill>
            <a:srgbClr val="28A6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k object 81"/>
          <p:cNvSpPr/>
          <p:nvPr/>
        </p:nvSpPr>
        <p:spPr>
          <a:xfrm>
            <a:off x="9614293" y="318186"/>
            <a:ext cx="152323" cy="2040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k object 82"/>
          <p:cNvSpPr/>
          <p:nvPr/>
        </p:nvSpPr>
        <p:spPr>
          <a:xfrm>
            <a:off x="9715074" y="303806"/>
            <a:ext cx="24765" cy="29209"/>
          </a:xfrm>
          <a:custGeom>
            <a:avLst/>
            <a:gdLst/>
            <a:ahLst/>
            <a:cxnLst/>
            <a:rect l="l" t="t" r="r" b="b"/>
            <a:pathLst>
              <a:path w="24765" h="29210">
                <a:moveTo>
                  <a:pt x="14214" y="13792"/>
                </a:moveTo>
                <a:lnTo>
                  <a:pt x="11760" y="13792"/>
                </a:lnTo>
                <a:lnTo>
                  <a:pt x="12877" y="14236"/>
                </a:lnTo>
                <a:lnTo>
                  <a:pt x="13690" y="15138"/>
                </a:lnTo>
                <a:lnTo>
                  <a:pt x="14058" y="26454"/>
                </a:lnTo>
                <a:lnTo>
                  <a:pt x="10579" y="27825"/>
                </a:lnTo>
                <a:lnTo>
                  <a:pt x="9651" y="27965"/>
                </a:lnTo>
                <a:lnTo>
                  <a:pt x="9397" y="28219"/>
                </a:lnTo>
                <a:lnTo>
                  <a:pt x="9651" y="28562"/>
                </a:lnTo>
                <a:lnTo>
                  <a:pt x="13131" y="29133"/>
                </a:lnTo>
                <a:lnTo>
                  <a:pt x="14528" y="29133"/>
                </a:lnTo>
                <a:lnTo>
                  <a:pt x="15112" y="28701"/>
                </a:lnTo>
                <a:lnTo>
                  <a:pt x="15316" y="28219"/>
                </a:lnTo>
                <a:lnTo>
                  <a:pt x="15582" y="28105"/>
                </a:lnTo>
                <a:lnTo>
                  <a:pt x="14528" y="23279"/>
                </a:lnTo>
                <a:lnTo>
                  <a:pt x="17294" y="17881"/>
                </a:lnTo>
                <a:lnTo>
                  <a:pt x="17336" y="17602"/>
                </a:lnTo>
                <a:lnTo>
                  <a:pt x="14214" y="13792"/>
                </a:lnTo>
                <a:close/>
              </a:path>
              <a:path w="24765" h="29210">
                <a:moveTo>
                  <a:pt x="2819" y="0"/>
                </a:moveTo>
                <a:lnTo>
                  <a:pt x="2514" y="0"/>
                </a:lnTo>
                <a:lnTo>
                  <a:pt x="2387" y="139"/>
                </a:lnTo>
                <a:lnTo>
                  <a:pt x="2387" y="634"/>
                </a:lnTo>
                <a:lnTo>
                  <a:pt x="2819" y="1206"/>
                </a:lnTo>
                <a:lnTo>
                  <a:pt x="3252" y="2349"/>
                </a:lnTo>
                <a:lnTo>
                  <a:pt x="3357" y="2920"/>
                </a:lnTo>
                <a:lnTo>
                  <a:pt x="2984" y="3809"/>
                </a:lnTo>
                <a:lnTo>
                  <a:pt x="1092" y="6527"/>
                </a:lnTo>
                <a:lnTo>
                  <a:pt x="622" y="9639"/>
                </a:lnTo>
                <a:lnTo>
                  <a:pt x="888" y="12852"/>
                </a:lnTo>
                <a:lnTo>
                  <a:pt x="1333" y="14236"/>
                </a:lnTo>
                <a:lnTo>
                  <a:pt x="0" y="15697"/>
                </a:lnTo>
                <a:lnTo>
                  <a:pt x="1092" y="16967"/>
                </a:lnTo>
                <a:lnTo>
                  <a:pt x="578" y="17678"/>
                </a:lnTo>
                <a:lnTo>
                  <a:pt x="466" y="18059"/>
                </a:lnTo>
                <a:lnTo>
                  <a:pt x="622" y="18859"/>
                </a:lnTo>
                <a:lnTo>
                  <a:pt x="0" y="19342"/>
                </a:lnTo>
                <a:lnTo>
                  <a:pt x="888" y="20078"/>
                </a:lnTo>
                <a:lnTo>
                  <a:pt x="622" y="20713"/>
                </a:lnTo>
                <a:lnTo>
                  <a:pt x="431" y="20993"/>
                </a:lnTo>
                <a:lnTo>
                  <a:pt x="203" y="20993"/>
                </a:lnTo>
                <a:lnTo>
                  <a:pt x="203" y="21285"/>
                </a:lnTo>
                <a:lnTo>
                  <a:pt x="622" y="21285"/>
                </a:lnTo>
                <a:lnTo>
                  <a:pt x="736" y="21780"/>
                </a:lnTo>
                <a:lnTo>
                  <a:pt x="1181" y="25882"/>
                </a:lnTo>
                <a:lnTo>
                  <a:pt x="6222" y="26758"/>
                </a:lnTo>
                <a:lnTo>
                  <a:pt x="6527" y="26454"/>
                </a:lnTo>
                <a:lnTo>
                  <a:pt x="7175" y="25565"/>
                </a:lnTo>
                <a:lnTo>
                  <a:pt x="6527" y="23279"/>
                </a:lnTo>
                <a:lnTo>
                  <a:pt x="6934" y="21424"/>
                </a:lnTo>
                <a:lnTo>
                  <a:pt x="2209" y="21145"/>
                </a:lnTo>
                <a:lnTo>
                  <a:pt x="2146" y="20713"/>
                </a:lnTo>
                <a:lnTo>
                  <a:pt x="2514" y="20078"/>
                </a:lnTo>
                <a:lnTo>
                  <a:pt x="6908" y="19342"/>
                </a:lnTo>
                <a:lnTo>
                  <a:pt x="7467" y="17056"/>
                </a:lnTo>
                <a:lnTo>
                  <a:pt x="9982" y="17056"/>
                </a:lnTo>
                <a:lnTo>
                  <a:pt x="10047" y="15455"/>
                </a:lnTo>
                <a:lnTo>
                  <a:pt x="10325" y="14858"/>
                </a:lnTo>
                <a:lnTo>
                  <a:pt x="11010" y="14236"/>
                </a:lnTo>
                <a:lnTo>
                  <a:pt x="9651" y="13461"/>
                </a:lnTo>
                <a:lnTo>
                  <a:pt x="9651" y="13296"/>
                </a:lnTo>
                <a:lnTo>
                  <a:pt x="9397" y="13296"/>
                </a:lnTo>
                <a:lnTo>
                  <a:pt x="10223" y="11937"/>
                </a:lnTo>
                <a:lnTo>
                  <a:pt x="11874" y="11645"/>
                </a:lnTo>
                <a:lnTo>
                  <a:pt x="24123" y="11645"/>
                </a:lnTo>
                <a:lnTo>
                  <a:pt x="23317" y="7315"/>
                </a:lnTo>
                <a:lnTo>
                  <a:pt x="23050" y="7111"/>
                </a:lnTo>
                <a:lnTo>
                  <a:pt x="22682" y="6667"/>
                </a:lnTo>
                <a:lnTo>
                  <a:pt x="22428" y="6235"/>
                </a:lnTo>
                <a:lnTo>
                  <a:pt x="21666" y="5321"/>
                </a:lnTo>
                <a:lnTo>
                  <a:pt x="21666" y="4965"/>
                </a:lnTo>
                <a:lnTo>
                  <a:pt x="21462" y="4711"/>
                </a:lnTo>
                <a:lnTo>
                  <a:pt x="21031" y="4381"/>
                </a:lnTo>
                <a:lnTo>
                  <a:pt x="20764" y="3809"/>
                </a:lnTo>
                <a:lnTo>
                  <a:pt x="20688" y="3060"/>
                </a:lnTo>
                <a:lnTo>
                  <a:pt x="12509" y="3060"/>
                </a:lnTo>
                <a:lnTo>
                  <a:pt x="11544" y="2781"/>
                </a:lnTo>
                <a:lnTo>
                  <a:pt x="11918" y="1206"/>
                </a:lnTo>
                <a:lnTo>
                  <a:pt x="11976" y="342"/>
                </a:lnTo>
                <a:lnTo>
                  <a:pt x="2819" y="0"/>
                </a:lnTo>
                <a:close/>
              </a:path>
              <a:path w="24765" h="29210">
                <a:moveTo>
                  <a:pt x="9982" y="17056"/>
                </a:moveTo>
                <a:lnTo>
                  <a:pt x="7835" y="17056"/>
                </a:lnTo>
                <a:lnTo>
                  <a:pt x="8635" y="26111"/>
                </a:lnTo>
                <a:lnTo>
                  <a:pt x="8762" y="26212"/>
                </a:lnTo>
                <a:lnTo>
                  <a:pt x="8762" y="26593"/>
                </a:lnTo>
                <a:lnTo>
                  <a:pt x="9207" y="26593"/>
                </a:lnTo>
                <a:lnTo>
                  <a:pt x="10744" y="23736"/>
                </a:lnTo>
                <a:lnTo>
                  <a:pt x="9080" y="20358"/>
                </a:lnTo>
                <a:lnTo>
                  <a:pt x="9869" y="17602"/>
                </a:lnTo>
                <a:lnTo>
                  <a:pt x="9982" y="17056"/>
                </a:lnTo>
                <a:close/>
              </a:path>
              <a:path w="24765" h="29210">
                <a:moveTo>
                  <a:pt x="23504" y="13893"/>
                </a:moveTo>
                <a:lnTo>
                  <a:pt x="21462" y="13893"/>
                </a:lnTo>
                <a:lnTo>
                  <a:pt x="21970" y="14236"/>
                </a:lnTo>
                <a:lnTo>
                  <a:pt x="22224" y="14376"/>
                </a:lnTo>
                <a:lnTo>
                  <a:pt x="22447" y="14668"/>
                </a:lnTo>
                <a:lnTo>
                  <a:pt x="22483" y="16598"/>
                </a:lnTo>
                <a:lnTo>
                  <a:pt x="21335" y="18059"/>
                </a:lnTo>
                <a:lnTo>
                  <a:pt x="21335" y="19062"/>
                </a:lnTo>
                <a:lnTo>
                  <a:pt x="23126" y="19202"/>
                </a:lnTo>
                <a:lnTo>
                  <a:pt x="24472" y="17602"/>
                </a:lnTo>
                <a:lnTo>
                  <a:pt x="23367" y="14516"/>
                </a:lnTo>
                <a:lnTo>
                  <a:pt x="23430" y="14084"/>
                </a:lnTo>
                <a:lnTo>
                  <a:pt x="23504" y="13893"/>
                </a:lnTo>
                <a:close/>
              </a:path>
              <a:path w="24765" h="29210">
                <a:moveTo>
                  <a:pt x="24123" y="11645"/>
                </a:moveTo>
                <a:lnTo>
                  <a:pt x="11874" y="11645"/>
                </a:lnTo>
                <a:lnTo>
                  <a:pt x="13131" y="11937"/>
                </a:lnTo>
                <a:lnTo>
                  <a:pt x="14528" y="11937"/>
                </a:lnTo>
                <a:lnTo>
                  <a:pt x="15582" y="12852"/>
                </a:lnTo>
                <a:lnTo>
                  <a:pt x="16332" y="13893"/>
                </a:lnTo>
                <a:lnTo>
                  <a:pt x="16515" y="14516"/>
                </a:lnTo>
                <a:lnTo>
                  <a:pt x="16738" y="15697"/>
                </a:lnTo>
                <a:lnTo>
                  <a:pt x="16929" y="16319"/>
                </a:lnTo>
                <a:lnTo>
                  <a:pt x="17983" y="16598"/>
                </a:lnTo>
                <a:lnTo>
                  <a:pt x="18453" y="16598"/>
                </a:lnTo>
                <a:lnTo>
                  <a:pt x="18554" y="16078"/>
                </a:lnTo>
                <a:lnTo>
                  <a:pt x="18702" y="15697"/>
                </a:lnTo>
                <a:lnTo>
                  <a:pt x="18795" y="14960"/>
                </a:lnTo>
                <a:lnTo>
                  <a:pt x="19011" y="14858"/>
                </a:lnTo>
                <a:lnTo>
                  <a:pt x="19011" y="14516"/>
                </a:lnTo>
                <a:lnTo>
                  <a:pt x="21178" y="14516"/>
                </a:lnTo>
                <a:lnTo>
                  <a:pt x="21221" y="14084"/>
                </a:lnTo>
                <a:lnTo>
                  <a:pt x="21462" y="13893"/>
                </a:lnTo>
                <a:lnTo>
                  <a:pt x="23504" y="13893"/>
                </a:lnTo>
                <a:lnTo>
                  <a:pt x="24206" y="12090"/>
                </a:lnTo>
                <a:lnTo>
                  <a:pt x="24123" y="11645"/>
                </a:lnTo>
                <a:close/>
              </a:path>
              <a:path w="24765" h="29210">
                <a:moveTo>
                  <a:pt x="21178" y="14516"/>
                </a:moveTo>
                <a:lnTo>
                  <a:pt x="19011" y="14516"/>
                </a:lnTo>
                <a:lnTo>
                  <a:pt x="19380" y="14858"/>
                </a:lnTo>
                <a:lnTo>
                  <a:pt x="20040" y="16179"/>
                </a:lnTo>
                <a:lnTo>
                  <a:pt x="20662" y="16179"/>
                </a:lnTo>
                <a:lnTo>
                  <a:pt x="21178" y="14516"/>
                </a:lnTo>
                <a:close/>
              </a:path>
              <a:path w="24765" h="29210">
                <a:moveTo>
                  <a:pt x="12788" y="12420"/>
                </a:moveTo>
                <a:lnTo>
                  <a:pt x="11010" y="14236"/>
                </a:lnTo>
                <a:lnTo>
                  <a:pt x="11760" y="13792"/>
                </a:lnTo>
                <a:lnTo>
                  <a:pt x="14214" y="13792"/>
                </a:lnTo>
                <a:lnTo>
                  <a:pt x="14058" y="13601"/>
                </a:lnTo>
                <a:lnTo>
                  <a:pt x="12788" y="12420"/>
                </a:lnTo>
                <a:close/>
              </a:path>
              <a:path w="24765" h="29210">
                <a:moveTo>
                  <a:pt x="12788" y="2920"/>
                </a:moveTo>
                <a:lnTo>
                  <a:pt x="12509" y="3060"/>
                </a:lnTo>
                <a:lnTo>
                  <a:pt x="13500" y="3060"/>
                </a:lnTo>
                <a:lnTo>
                  <a:pt x="12788" y="2920"/>
                </a:lnTo>
                <a:close/>
              </a:path>
              <a:path w="24765" h="29210">
                <a:moveTo>
                  <a:pt x="21335" y="139"/>
                </a:moveTo>
                <a:lnTo>
                  <a:pt x="13347" y="342"/>
                </a:lnTo>
                <a:lnTo>
                  <a:pt x="12877" y="1206"/>
                </a:lnTo>
                <a:lnTo>
                  <a:pt x="13690" y="1511"/>
                </a:lnTo>
                <a:lnTo>
                  <a:pt x="13931" y="2146"/>
                </a:lnTo>
                <a:lnTo>
                  <a:pt x="13817" y="2628"/>
                </a:lnTo>
                <a:lnTo>
                  <a:pt x="13500" y="3060"/>
                </a:lnTo>
                <a:lnTo>
                  <a:pt x="20688" y="3060"/>
                </a:lnTo>
                <a:lnTo>
                  <a:pt x="21335" y="1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k object 83"/>
          <p:cNvSpPr/>
          <p:nvPr/>
        </p:nvSpPr>
        <p:spPr>
          <a:xfrm>
            <a:off x="9715074" y="303806"/>
            <a:ext cx="24765" cy="29209"/>
          </a:xfrm>
          <a:custGeom>
            <a:avLst/>
            <a:gdLst/>
            <a:ahLst/>
            <a:cxnLst/>
            <a:rect l="l" t="t" r="r" b="b"/>
            <a:pathLst>
              <a:path w="24765" h="29210">
                <a:moveTo>
                  <a:pt x="13131" y="29133"/>
                </a:moveTo>
                <a:lnTo>
                  <a:pt x="13690" y="29133"/>
                </a:lnTo>
                <a:lnTo>
                  <a:pt x="14528" y="29133"/>
                </a:lnTo>
                <a:lnTo>
                  <a:pt x="15112" y="28701"/>
                </a:lnTo>
                <a:lnTo>
                  <a:pt x="15316" y="28219"/>
                </a:lnTo>
                <a:lnTo>
                  <a:pt x="15582" y="28105"/>
                </a:lnTo>
                <a:lnTo>
                  <a:pt x="14528" y="23279"/>
                </a:lnTo>
                <a:lnTo>
                  <a:pt x="17398" y="17678"/>
                </a:lnTo>
                <a:lnTo>
                  <a:pt x="14058" y="13601"/>
                </a:lnTo>
                <a:lnTo>
                  <a:pt x="12788" y="12420"/>
                </a:lnTo>
                <a:lnTo>
                  <a:pt x="11010" y="14236"/>
                </a:lnTo>
                <a:lnTo>
                  <a:pt x="9651" y="13461"/>
                </a:lnTo>
                <a:lnTo>
                  <a:pt x="9651" y="13296"/>
                </a:lnTo>
                <a:lnTo>
                  <a:pt x="9397" y="13296"/>
                </a:lnTo>
                <a:lnTo>
                  <a:pt x="10223" y="11937"/>
                </a:lnTo>
                <a:lnTo>
                  <a:pt x="11874" y="11645"/>
                </a:lnTo>
                <a:lnTo>
                  <a:pt x="13131" y="11937"/>
                </a:lnTo>
                <a:lnTo>
                  <a:pt x="14528" y="11937"/>
                </a:lnTo>
                <a:lnTo>
                  <a:pt x="15582" y="12852"/>
                </a:lnTo>
                <a:lnTo>
                  <a:pt x="16332" y="13893"/>
                </a:lnTo>
                <a:lnTo>
                  <a:pt x="16560" y="14668"/>
                </a:lnTo>
                <a:lnTo>
                  <a:pt x="16738" y="15697"/>
                </a:lnTo>
                <a:lnTo>
                  <a:pt x="16929" y="16319"/>
                </a:lnTo>
                <a:lnTo>
                  <a:pt x="17983" y="16598"/>
                </a:lnTo>
                <a:lnTo>
                  <a:pt x="18453" y="16598"/>
                </a:lnTo>
                <a:lnTo>
                  <a:pt x="18554" y="16078"/>
                </a:lnTo>
                <a:lnTo>
                  <a:pt x="18795" y="15455"/>
                </a:lnTo>
                <a:lnTo>
                  <a:pt x="18795" y="14960"/>
                </a:lnTo>
                <a:lnTo>
                  <a:pt x="19011" y="14858"/>
                </a:lnTo>
                <a:lnTo>
                  <a:pt x="19011" y="14516"/>
                </a:lnTo>
                <a:lnTo>
                  <a:pt x="19380" y="14858"/>
                </a:lnTo>
                <a:lnTo>
                  <a:pt x="20040" y="16179"/>
                </a:lnTo>
                <a:lnTo>
                  <a:pt x="20662" y="16179"/>
                </a:lnTo>
                <a:lnTo>
                  <a:pt x="21221" y="14376"/>
                </a:lnTo>
                <a:lnTo>
                  <a:pt x="21221" y="14084"/>
                </a:lnTo>
                <a:lnTo>
                  <a:pt x="21462" y="13893"/>
                </a:lnTo>
                <a:lnTo>
                  <a:pt x="21970" y="14236"/>
                </a:lnTo>
                <a:lnTo>
                  <a:pt x="22224" y="14376"/>
                </a:lnTo>
                <a:lnTo>
                  <a:pt x="22593" y="14858"/>
                </a:lnTo>
                <a:lnTo>
                  <a:pt x="22593" y="16459"/>
                </a:lnTo>
                <a:lnTo>
                  <a:pt x="21335" y="18059"/>
                </a:lnTo>
                <a:lnTo>
                  <a:pt x="21335" y="19062"/>
                </a:lnTo>
                <a:lnTo>
                  <a:pt x="23126" y="19202"/>
                </a:lnTo>
                <a:lnTo>
                  <a:pt x="24472" y="17602"/>
                </a:lnTo>
                <a:lnTo>
                  <a:pt x="23317" y="14376"/>
                </a:lnTo>
                <a:lnTo>
                  <a:pt x="24206" y="12090"/>
                </a:lnTo>
                <a:lnTo>
                  <a:pt x="23317" y="7315"/>
                </a:lnTo>
                <a:lnTo>
                  <a:pt x="23050" y="7111"/>
                </a:lnTo>
                <a:lnTo>
                  <a:pt x="22682" y="6667"/>
                </a:lnTo>
                <a:lnTo>
                  <a:pt x="22428" y="6235"/>
                </a:lnTo>
                <a:lnTo>
                  <a:pt x="21666" y="5321"/>
                </a:lnTo>
                <a:lnTo>
                  <a:pt x="21666" y="4965"/>
                </a:lnTo>
                <a:lnTo>
                  <a:pt x="21462" y="4711"/>
                </a:lnTo>
                <a:lnTo>
                  <a:pt x="21031" y="4381"/>
                </a:lnTo>
                <a:lnTo>
                  <a:pt x="20764" y="3809"/>
                </a:lnTo>
                <a:lnTo>
                  <a:pt x="20662" y="3174"/>
                </a:lnTo>
                <a:lnTo>
                  <a:pt x="21335" y="139"/>
                </a:lnTo>
                <a:lnTo>
                  <a:pt x="13347" y="342"/>
                </a:lnTo>
                <a:lnTo>
                  <a:pt x="12877" y="1206"/>
                </a:lnTo>
                <a:lnTo>
                  <a:pt x="13690" y="1511"/>
                </a:lnTo>
                <a:lnTo>
                  <a:pt x="13931" y="2146"/>
                </a:lnTo>
                <a:lnTo>
                  <a:pt x="13931" y="2349"/>
                </a:lnTo>
                <a:lnTo>
                  <a:pt x="13817" y="2628"/>
                </a:lnTo>
                <a:lnTo>
                  <a:pt x="13500" y="3060"/>
                </a:lnTo>
                <a:lnTo>
                  <a:pt x="12788" y="2920"/>
                </a:lnTo>
                <a:lnTo>
                  <a:pt x="12509" y="3060"/>
                </a:lnTo>
                <a:lnTo>
                  <a:pt x="11544" y="2781"/>
                </a:lnTo>
                <a:lnTo>
                  <a:pt x="11874" y="1409"/>
                </a:lnTo>
                <a:lnTo>
                  <a:pt x="11976" y="965"/>
                </a:lnTo>
                <a:lnTo>
                  <a:pt x="11976" y="342"/>
                </a:lnTo>
                <a:lnTo>
                  <a:pt x="2819" y="0"/>
                </a:lnTo>
                <a:lnTo>
                  <a:pt x="2514" y="0"/>
                </a:lnTo>
                <a:lnTo>
                  <a:pt x="2387" y="139"/>
                </a:lnTo>
                <a:lnTo>
                  <a:pt x="2387" y="634"/>
                </a:lnTo>
                <a:lnTo>
                  <a:pt x="2819" y="1206"/>
                </a:lnTo>
                <a:lnTo>
                  <a:pt x="3416" y="2781"/>
                </a:lnTo>
                <a:lnTo>
                  <a:pt x="2984" y="3809"/>
                </a:lnTo>
                <a:lnTo>
                  <a:pt x="1092" y="6527"/>
                </a:lnTo>
                <a:lnTo>
                  <a:pt x="622" y="9639"/>
                </a:lnTo>
                <a:lnTo>
                  <a:pt x="888" y="12852"/>
                </a:lnTo>
                <a:lnTo>
                  <a:pt x="1333" y="14236"/>
                </a:lnTo>
                <a:lnTo>
                  <a:pt x="0" y="15697"/>
                </a:lnTo>
                <a:lnTo>
                  <a:pt x="1092" y="16967"/>
                </a:lnTo>
                <a:lnTo>
                  <a:pt x="431" y="17881"/>
                </a:lnTo>
                <a:lnTo>
                  <a:pt x="622" y="18859"/>
                </a:lnTo>
                <a:lnTo>
                  <a:pt x="0" y="19342"/>
                </a:lnTo>
                <a:lnTo>
                  <a:pt x="888" y="20078"/>
                </a:lnTo>
                <a:lnTo>
                  <a:pt x="622" y="20713"/>
                </a:lnTo>
                <a:lnTo>
                  <a:pt x="431" y="20993"/>
                </a:lnTo>
                <a:lnTo>
                  <a:pt x="203" y="20993"/>
                </a:lnTo>
                <a:lnTo>
                  <a:pt x="203" y="21285"/>
                </a:lnTo>
                <a:lnTo>
                  <a:pt x="622" y="21285"/>
                </a:lnTo>
                <a:lnTo>
                  <a:pt x="736" y="21780"/>
                </a:lnTo>
                <a:lnTo>
                  <a:pt x="1181" y="25882"/>
                </a:lnTo>
                <a:lnTo>
                  <a:pt x="6222" y="26758"/>
                </a:lnTo>
                <a:lnTo>
                  <a:pt x="6527" y="26454"/>
                </a:lnTo>
                <a:lnTo>
                  <a:pt x="6934" y="25882"/>
                </a:lnTo>
                <a:lnTo>
                  <a:pt x="7175" y="25565"/>
                </a:lnTo>
                <a:lnTo>
                  <a:pt x="6527" y="23279"/>
                </a:lnTo>
                <a:lnTo>
                  <a:pt x="6934" y="21424"/>
                </a:lnTo>
                <a:lnTo>
                  <a:pt x="2209" y="21145"/>
                </a:lnTo>
                <a:lnTo>
                  <a:pt x="2146" y="20713"/>
                </a:lnTo>
                <a:lnTo>
                  <a:pt x="2514" y="20078"/>
                </a:lnTo>
                <a:lnTo>
                  <a:pt x="3174" y="19964"/>
                </a:lnTo>
                <a:lnTo>
                  <a:pt x="6908" y="19342"/>
                </a:lnTo>
                <a:lnTo>
                  <a:pt x="7467" y="17056"/>
                </a:lnTo>
                <a:lnTo>
                  <a:pt x="7835" y="17056"/>
                </a:lnTo>
                <a:lnTo>
                  <a:pt x="8635" y="26111"/>
                </a:lnTo>
                <a:lnTo>
                  <a:pt x="8762" y="26212"/>
                </a:lnTo>
                <a:lnTo>
                  <a:pt x="8762" y="26593"/>
                </a:lnTo>
                <a:lnTo>
                  <a:pt x="9207" y="26593"/>
                </a:lnTo>
                <a:lnTo>
                  <a:pt x="10744" y="23736"/>
                </a:lnTo>
                <a:lnTo>
                  <a:pt x="9080" y="20358"/>
                </a:lnTo>
                <a:lnTo>
                  <a:pt x="9982" y="17208"/>
                </a:lnTo>
                <a:lnTo>
                  <a:pt x="9982" y="16459"/>
                </a:lnTo>
                <a:lnTo>
                  <a:pt x="9982" y="15595"/>
                </a:lnTo>
                <a:lnTo>
                  <a:pt x="10325" y="14858"/>
                </a:lnTo>
                <a:lnTo>
                  <a:pt x="11010" y="14236"/>
                </a:lnTo>
                <a:lnTo>
                  <a:pt x="11760" y="13792"/>
                </a:lnTo>
                <a:lnTo>
                  <a:pt x="12877" y="14236"/>
                </a:lnTo>
                <a:lnTo>
                  <a:pt x="13258" y="14668"/>
                </a:lnTo>
                <a:lnTo>
                  <a:pt x="13690" y="15138"/>
                </a:lnTo>
                <a:lnTo>
                  <a:pt x="14058" y="26454"/>
                </a:lnTo>
                <a:lnTo>
                  <a:pt x="10579" y="27825"/>
                </a:lnTo>
                <a:lnTo>
                  <a:pt x="9651" y="27965"/>
                </a:lnTo>
                <a:lnTo>
                  <a:pt x="9397" y="28219"/>
                </a:lnTo>
                <a:lnTo>
                  <a:pt x="9651" y="28562"/>
                </a:lnTo>
                <a:lnTo>
                  <a:pt x="13131" y="29133"/>
                </a:lnTo>
                <a:close/>
              </a:path>
            </a:pathLst>
          </a:custGeom>
          <a:ln w="3175">
            <a:solidFill>
              <a:srgbClr val="A688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k object 84"/>
          <p:cNvSpPr/>
          <p:nvPr/>
        </p:nvSpPr>
        <p:spPr>
          <a:xfrm>
            <a:off x="9720266" y="331289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431" y="482"/>
                </a:moveTo>
                <a:lnTo>
                  <a:pt x="0" y="482"/>
                </a:lnTo>
                <a:lnTo>
                  <a:pt x="317" y="1079"/>
                </a:lnTo>
                <a:lnTo>
                  <a:pt x="1028" y="1219"/>
                </a:lnTo>
                <a:lnTo>
                  <a:pt x="1346" y="1219"/>
                </a:lnTo>
                <a:lnTo>
                  <a:pt x="1485" y="1371"/>
                </a:lnTo>
                <a:lnTo>
                  <a:pt x="1739" y="1371"/>
                </a:lnTo>
                <a:lnTo>
                  <a:pt x="2641" y="736"/>
                </a:lnTo>
                <a:lnTo>
                  <a:pt x="1346" y="622"/>
                </a:lnTo>
                <a:lnTo>
                  <a:pt x="431" y="482"/>
                </a:lnTo>
                <a:close/>
              </a:path>
              <a:path w="3175" h="1904">
                <a:moveTo>
                  <a:pt x="2400" y="0"/>
                </a:moveTo>
                <a:lnTo>
                  <a:pt x="1346" y="622"/>
                </a:lnTo>
                <a:lnTo>
                  <a:pt x="2604" y="622"/>
                </a:lnTo>
                <a:lnTo>
                  <a:pt x="2400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k object 85"/>
          <p:cNvSpPr/>
          <p:nvPr/>
        </p:nvSpPr>
        <p:spPr>
          <a:xfrm>
            <a:off x="9732745" y="331294"/>
            <a:ext cx="2540" cy="1270"/>
          </a:xfrm>
          <a:custGeom>
            <a:avLst/>
            <a:gdLst/>
            <a:ahLst/>
            <a:cxnLst/>
            <a:rect l="l" t="t" r="r" b="b"/>
            <a:pathLst>
              <a:path w="2540" h="1270">
                <a:moveTo>
                  <a:pt x="2374" y="0"/>
                </a:moveTo>
                <a:lnTo>
                  <a:pt x="0" y="622"/>
                </a:lnTo>
                <a:lnTo>
                  <a:pt x="406" y="914"/>
                </a:lnTo>
                <a:lnTo>
                  <a:pt x="571" y="914"/>
                </a:lnTo>
                <a:lnTo>
                  <a:pt x="2374" y="622"/>
                </a:lnTo>
                <a:lnTo>
                  <a:pt x="2374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k object 86"/>
          <p:cNvSpPr/>
          <p:nvPr/>
        </p:nvSpPr>
        <p:spPr>
          <a:xfrm>
            <a:off x="9695149" y="3323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222" y="152"/>
                </a:moveTo>
                <a:lnTo>
                  <a:pt x="49" y="304"/>
                </a:lnTo>
                <a:lnTo>
                  <a:pt x="0" y="584"/>
                </a:lnTo>
                <a:lnTo>
                  <a:pt x="222" y="939"/>
                </a:lnTo>
                <a:lnTo>
                  <a:pt x="501" y="939"/>
                </a:lnTo>
                <a:lnTo>
                  <a:pt x="501" y="584"/>
                </a:lnTo>
                <a:lnTo>
                  <a:pt x="1008" y="584"/>
                </a:lnTo>
                <a:lnTo>
                  <a:pt x="1050" y="431"/>
                </a:lnTo>
                <a:lnTo>
                  <a:pt x="501" y="431"/>
                </a:lnTo>
                <a:lnTo>
                  <a:pt x="222" y="152"/>
                </a:lnTo>
                <a:close/>
              </a:path>
              <a:path w="1270" h="1270">
                <a:moveTo>
                  <a:pt x="1008" y="584"/>
                </a:moveTo>
                <a:lnTo>
                  <a:pt x="501" y="584"/>
                </a:lnTo>
                <a:lnTo>
                  <a:pt x="958" y="761"/>
                </a:lnTo>
                <a:lnTo>
                  <a:pt x="1008" y="584"/>
                </a:lnTo>
                <a:close/>
              </a:path>
              <a:path w="1270" h="1270">
                <a:moveTo>
                  <a:pt x="958" y="0"/>
                </a:moveTo>
                <a:lnTo>
                  <a:pt x="501" y="431"/>
                </a:lnTo>
                <a:lnTo>
                  <a:pt x="1050" y="431"/>
                </a:lnTo>
                <a:lnTo>
                  <a:pt x="958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k object 87"/>
          <p:cNvSpPr/>
          <p:nvPr/>
        </p:nvSpPr>
        <p:spPr>
          <a:xfrm>
            <a:off x="9675317" y="306235"/>
            <a:ext cx="42926" cy="264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k object 88"/>
          <p:cNvSpPr/>
          <p:nvPr/>
        </p:nvSpPr>
        <p:spPr>
          <a:xfrm>
            <a:off x="9731260" y="324954"/>
            <a:ext cx="7680" cy="589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k object 89"/>
          <p:cNvSpPr/>
          <p:nvPr/>
        </p:nvSpPr>
        <p:spPr>
          <a:xfrm>
            <a:off x="9704699" y="325235"/>
            <a:ext cx="5715" cy="5715"/>
          </a:xfrm>
          <a:custGeom>
            <a:avLst/>
            <a:gdLst/>
            <a:ahLst/>
            <a:cxnLst/>
            <a:rect l="l" t="t" r="r" b="b"/>
            <a:pathLst>
              <a:path w="5715" h="5714">
                <a:moveTo>
                  <a:pt x="4584" y="0"/>
                </a:moveTo>
                <a:lnTo>
                  <a:pt x="3124" y="165"/>
                </a:lnTo>
                <a:lnTo>
                  <a:pt x="2146" y="2298"/>
                </a:lnTo>
                <a:lnTo>
                  <a:pt x="1028" y="3759"/>
                </a:lnTo>
                <a:lnTo>
                  <a:pt x="165" y="4445"/>
                </a:lnTo>
                <a:lnTo>
                  <a:pt x="0" y="4546"/>
                </a:lnTo>
                <a:lnTo>
                  <a:pt x="165" y="5029"/>
                </a:lnTo>
                <a:lnTo>
                  <a:pt x="444" y="5168"/>
                </a:lnTo>
                <a:lnTo>
                  <a:pt x="749" y="5168"/>
                </a:lnTo>
                <a:lnTo>
                  <a:pt x="2501" y="3238"/>
                </a:lnTo>
                <a:lnTo>
                  <a:pt x="5168" y="939"/>
                </a:lnTo>
                <a:lnTo>
                  <a:pt x="45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k object 90"/>
          <p:cNvSpPr/>
          <p:nvPr/>
        </p:nvSpPr>
        <p:spPr>
          <a:xfrm>
            <a:off x="9660788" y="325005"/>
            <a:ext cx="6934" cy="584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k object 91"/>
          <p:cNvSpPr/>
          <p:nvPr/>
        </p:nvSpPr>
        <p:spPr>
          <a:xfrm>
            <a:off x="9669343" y="328984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622" y="0"/>
                </a:moveTo>
                <a:lnTo>
                  <a:pt x="317" y="507"/>
                </a:lnTo>
                <a:lnTo>
                  <a:pt x="0" y="698"/>
                </a:lnTo>
                <a:lnTo>
                  <a:pt x="41" y="1422"/>
                </a:lnTo>
                <a:lnTo>
                  <a:pt x="126" y="1714"/>
                </a:lnTo>
                <a:lnTo>
                  <a:pt x="495" y="1714"/>
                </a:lnTo>
                <a:lnTo>
                  <a:pt x="622" y="1854"/>
                </a:lnTo>
                <a:lnTo>
                  <a:pt x="2209" y="1422"/>
                </a:lnTo>
                <a:lnTo>
                  <a:pt x="2578" y="939"/>
                </a:lnTo>
                <a:lnTo>
                  <a:pt x="1409" y="393"/>
                </a:lnTo>
                <a:lnTo>
                  <a:pt x="62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k object 92"/>
          <p:cNvSpPr/>
          <p:nvPr/>
        </p:nvSpPr>
        <p:spPr>
          <a:xfrm>
            <a:off x="9691650" y="296301"/>
            <a:ext cx="16510" cy="33020"/>
          </a:xfrm>
          <a:custGeom>
            <a:avLst/>
            <a:gdLst/>
            <a:ahLst/>
            <a:cxnLst/>
            <a:rect l="l" t="t" r="r" b="b"/>
            <a:pathLst>
              <a:path w="16509" h="33020">
                <a:moveTo>
                  <a:pt x="8082" y="26212"/>
                </a:moveTo>
                <a:lnTo>
                  <a:pt x="4457" y="26212"/>
                </a:lnTo>
                <a:lnTo>
                  <a:pt x="5448" y="27584"/>
                </a:lnTo>
                <a:lnTo>
                  <a:pt x="6946" y="28308"/>
                </a:lnTo>
                <a:lnTo>
                  <a:pt x="7886" y="31394"/>
                </a:lnTo>
                <a:lnTo>
                  <a:pt x="11899" y="32689"/>
                </a:lnTo>
                <a:lnTo>
                  <a:pt x="13919" y="32169"/>
                </a:lnTo>
                <a:lnTo>
                  <a:pt x="14207" y="31038"/>
                </a:lnTo>
                <a:lnTo>
                  <a:pt x="11747" y="31038"/>
                </a:lnTo>
                <a:lnTo>
                  <a:pt x="11430" y="30937"/>
                </a:lnTo>
                <a:lnTo>
                  <a:pt x="11277" y="30454"/>
                </a:lnTo>
                <a:lnTo>
                  <a:pt x="11430" y="30111"/>
                </a:lnTo>
                <a:lnTo>
                  <a:pt x="11650" y="29870"/>
                </a:lnTo>
                <a:lnTo>
                  <a:pt x="9880" y="29870"/>
                </a:lnTo>
                <a:lnTo>
                  <a:pt x="9588" y="29679"/>
                </a:lnTo>
                <a:lnTo>
                  <a:pt x="9474" y="28790"/>
                </a:lnTo>
                <a:lnTo>
                  <a:pt x="10169" y="27863"/>
                </a:lnTo>
                <a:lnTo>
                  <a:pt x="7696" y="27863"/>
                </a:lnTo>
                <a:lnTo>
                  <a:pt x="7505" y="27774"/>
                </a:lnTo>
                <a:lnTo>
                  <a:pt x="7404" y="27279"/>
                </a:lnTo>
                <a:lnTo>
                  <a:pt x="8082" y="26212"/>
                </a:lnTo>
                <a:close/>
              </a:path>
              <a:path w="16509" h="33020">
                <a:moveTo>
                  <a:pt x="15201" y="27584"/>
                </a:moveTo>
                <a:lnTo>
                  <a:pt x="11963" y="31038"/>
                </a:lnTo>
                <a:lnTo>
                  <a:pt x="14207" y="31038"/>
                </a:lnTo>
                <a:lnTo>
                  <a:pt x="14554" y="29679"/>
                </a:lnTo>
                <a:lnTo>
                  <a:pt x="16002" y="28028"/>
                </a:lnTo>
                <a:lnTo>
                  <a:pt x="16002" y="27863"/>
                </a:lnTo>
                <a:lnTo>
                  <a:pt x="15201" y="27584"/>
                </a:lnTo>
                <a:close/>
              </a:path>
              <a:path w="16509" h="33020">
                <a:moveTo>
                  <a:pt x="13919" y="26365"/>
                </a:moveTo>
                <a:lnTo>
                  <a:pt x="12865" y="26365"/>
                </a:lnTo>
                <a:lnTo>
                  <a:pt x="12331" y="27000"/>
                </a:lnTo>
                <a:lnTo>
                  <a:pt x="12179" y="27584"/>
                </a:lnTo>
                <a:lnTo>
                  <a:pt x="10375" y="29870"/>
                </a:lnTo>
                <a:lnTo>
                  <a:pt x="11650" y="29870"/>
                </a:lnTo>
                <a:lnTo>
                  <a:pt x="14274" y="27000"/>
                </a:lnTo>
                <a:lnTo>
                  <a:pt x="14274" y="26568"/>
                </a:lnTo>
                <a:lnTo>
                  <a:pt x="13919" y="26365"/>
                </a:lnTo>
                <a:close/>
              </a:path>
              <a:path w="16509" h="33020">
                <a:moveTo>
                  <a:pt x="11595" y="24104"/>
                </a:moveTo>
                <a:lnTo>
                  <a:pt x="8001" y="27774"/>
                </a:lnTo>
                <a:lnTo>
                  <a:pt x="7696" y="27863"/>
                </a:lnTo>
                <a:lnTo>
                  <a:pt x="10169" y="27863"/>
                </a:lnTo>
                <a:lnTo>
                  <a:pt x="12179" y="25184"/>
                </a:lnTo>
                <a:lnTo>
                  <a:pt x="12179" y="24307"/>
                </a:lnTo>
                <a:lnTo>
                  <a:pt x="11747" y="24307"/>
                </a:lnTo>
                <a:lnTo>
                  <a:pt x="11595" y="24104"/>
                </a:lnTo>
                <a:close/>
              </a:path>
              <a:path w="16509" h="33020">
                <a:moveTo>
                  <a:pt x="3431" y="19973"/>
                </a:moveTo>
                <a:lnTo>
                  <a:pt x="1155" y="22961"/>
                </a:lnTo>
                <a:lnTo>
                  <a:pt x="1574" y="25819"/>
                </a:lnTo>
                <a:lnTo>
                  <a:pt x="2222" y="26212"/>
                </a:lnTo>
                <a:lnTo>
                  <a:pt x="2222" y="26365"/>
                </a:lnTo>
                <a:lnTo>
                  <a:pt x="2654" y="26365"/>
                </a:lnTo>
                <a:lnTo>
                  <a:pt x="4457" y="26212"/>
                </a:lnTo>
                <a:lnTo>
                  <a:pt x="8082" y="26212"/>
                </a:lnTo>
                <a:lnTo>
                  <a:pt x="8737" y="25184"/>
                </a:lnTo>
                <a:lnTo>
                  <a:pt x="6350" y="25184"/>
                </a:lnTo>
                <a:lnTo>
                  <a:pt x="6235" y="24307"/>
                </a:lnTo>
                <a:lnTo>
                  <a:pt x="3556" y="24307"/>
                </a:lnTo>
                <a:lnTo>
                  <a:pt x="3556" y="24104"/>
                </a:lnTo>
                <a:lnTo>
                  <a:pt x="3302" y="23964"/>
                </a:lnTo>
                <a:lnTo>
                  <a:pt x="3556" y="22961"/>
                </a:lnTo>
                <a:lnTo>
                  <a:pt x="3708" y="22644"/>
                </a:lnTo>
                <a:lnTo>
                  <a:pt x="4000" y="22466"/>
                </a:lnTo>
                <a:lnTo>
                  <a:pt x="4241" y="22021"/>
                </a:lnTo>
                <a:lnTo>
                  <a:pt x="5448" y="21107"/>
                </a:lnTo>
                <a:lnTo>
                  <a:pt x="6021" y="20358"/>
                </a:lnTo>
                <a:lnTo>
                  <a:pt x="3556" y="20358"/>
                </a:lnTo>
                <a:lnTo>
                  <a:pt x="3431" y="19973"/>
                </a:lnTo>
                <a:close/>
              </a:path>
              <a:path w="16509" h="33020">
                <a:moveTo>
                  <a:pt x="10845" y="20523"/>
                </a:moveTo>
                <a:lnTo>
                  <a:pt x="6667" y="25184"/>
                </a:lnTo>
                <a:lnTo>
                  <a:pt x="8737" y="25184"/>
                </a:lnTo>
                <a:lnTo>
                  <a:pt x="8915" y="24904"/>
                </a:lnTo>
                <a:lnTo>
                  <a:pt x="9880" y="24472"/>
                </a:lnTo>
                <a:lnTo>
                  <a:pt x="11099" y="23355"/>
                </a:lnTo>
                <a:lnTo>
                  <a:pt x="11336" y="22644"/>
                </a:lnTo>
                <a:lnTo>
                  <a:pt x="11430" y="20802"/>
                </a:lnTo>
                <a:lnTo>
                  <a:pt x="10845" y="20523"/>
                </a:lnTo>
                <a:close/>
              </a:path>
              <a:path w="16509" h="33020">
                <a:moveTo>
                  <a:pt x="9283" y="18427"/>
                </a:moveTo>
                <a:lnTo>
                  <a:pt x="8915" y="18427"/>
                </a:lnTo>
                <a:lnTo>
                  <a:pt x="8166" y="19596"/>
                </a:lnTo>
                <a:lnTo>
                  <a:pt x="7112" y="21882"/>
                </a:lnTo>
                <a:lnTo>
                  <a:pt x="5321" y="22961"/>
                </a:lnTo>
                <a:lnTo>
                  <a:pt x="4826" y="23355"/>
                </a:lnTo>
                <a:lnTo>
                  <a:pt x="4584" y="23964"/>
                </a:lnTo>
                <a:lnTo>
                  <a:pt x="4000" y="24307"/>
                </a:lnTo>
                <a:lnTo>
                  <a:pt x="6235" y="24307"/>
                </a:lnTo>
                <a:lnTo>
                  <a:pt x="6235" y="23964"/>
                </a:lnTo>
                <a:lnTo>
                  <a:pt x="9880" y="19151"/>
                </a:lnTo>
                <a:lnTo>
                  <a:pt x="9791" y="18567"/>
                </a:lnTo>
                <a:lnTo>
                  <a:pt x="9283" y="18427"/>
                </a:lnTo>
                <a:close/>
              </a:path>
              <a:path w="16509" h="33020">
                <a:moveTo>
                  <a:pt x="12179" y="24104"/>
                </a:moveTo>
                <a:lnTo>
                  <a:pt x="11747" y="24307"/>
                </a:lnTo>
                <a:lnTo>
                  <a:pt x="12179" y="24307"/>
                </a:lnTo>
                <a:lnTo>
                  <a:pt x="12179" y="24104"/>
                </a:lnTo>
                <a:close/>
              </a:path>
              <a:path w="16509" h="33020">
                <a:moveTo>
                  <a:pt x="8166" y="16827"/>
                </a:moveTo>
                <a:lnTo>
                  <a:pt x="8001" y="17017"/>
                </a:lnTo>
                <a:lnTo>
                  <a:pt x="7505" y="17144"/>
                </a:lnTo>
                <a:lnTo>
                  <a:pt x="4152" y="20358"/>
                </a:lnTo>
                <a:lnTo>
                  <a:pt x="6021" y="20358"/>
                </a:lnTo>
                <a:lnTo>
                  <a:pt x="7404" y="18707"/>
                </a:lnTo>
                <a:lnTo>
                  <a:pt x="8001" y="18072"/>
                </a:lnTo>
                <a:lnTo>
                  <a:pt x="8293" y="17792"/>
                </a:lnTo>
                <a:lnTo>
                  <a:pt x="8293" y="16916"/>
                </a:lnTo>
                <a:lnTo>
                  <a:pt x="8166" y="16827"/>
                </a:lnTo>
                <a:close/>
              </a:path>
              <a:path w="16509" h="33020">
                <a:moveTo>
                  <a:pt x="3817" y="19426"/>
                </a:moveTo>
                <a:lnTo>
                  <a:pt x="3403" y="19926"/>
                </a:lnTo>
                <a:lnTo>
                  <a:pt x="3719" y="19596"/>
                </a:lnTo>
                <a:lnTo>
                  <a:pt x="3817" y="19426"/>
                </a:lnTo>
                <a:close/>
              </a:path>
              <a:path w="16509" h="33020">
                <a:moveTo>
                  <a:pt x="1778" y="0"/>
                </a:moveTo>
                <a:lnTo>
                  <a:pt x="762" y="571"/>
                </a:lnTo>
                <a:lnTo>
                  <a:pt x="292" y="888"/>
                </a:lnTo>
                <a:lnTo>
                  <a:pt x="0" y="1968"/>
                </a:lnTo>
                <a:lnTo>
                  <a:pt x="187" y="2425"/>
                </a:lnTo>
                <a:lnTo>
                  <a:pt x="292" y="3746"/>
                </a:lnTo>
                <a:lnTo>
                  <a:pt x="2374" y="5905"/>
                </a:lnTo>
                <a:lnTo>
                  <a:pt x="2374" y="7848"/>
                </a:lnTo>
                <a:lnTo>
                  <a:pt x="0" y="9016"/>
                </a:lnTo>
                <a:lnTo>
                  <a:pt x="1155" y="10858"/>
                </a:lnTo>
                <a:lnTo>
                  <a:pt x="1778" y="11760"/>
                </a:lnTo>
                <a:lnTo>
                  <a:pt x="2095" y="11887"/>
                </a:lnTo>
                <a:lnTo>
                  <a:pt x="3060" y="12826"/>
                </a:lnTo>
                <a:lnTo>
                  <a:pt x="2222" y="14389"/>
                </a:lnTo>
                <a:lnTo>
                  <a:pt x="1841" y="15341"/>
                </a:lnTo>
                <a:lnTo>
                  <a:pt x="1320" y="15646"/>
                </a:lnTo>
                <a:lnTo>
                  <a:pt x="889" y="16192"/>
                </a:lnTo>
                <a:lnTo>
                  <a:pt x="889" y="16611"/>
                </a:lnTo>
                <a:lnTo>
                  <a:pt x="3817" y="19426"/>
                </a:lnTo>
                <a:lnTo>
                  <a:pt x="5267" y="17678"/>
                </a:lnTo>
                <a:lnTo>
                  <a:pt x="3835" y="17678"/>
                </a:lnTo>
                <a:lnTo>
                  <a:pt x="3403" y="17348"/>
                </a:lnTo>
                <a:lnTo>
                  <a:pt x="3403" y="16827"/>
                </a:lnTo>
                <a:lnTo>
                  <a:pt x="3708" y="16611"/>
                </a:lnTo>
                <a:lnTo>
                  <a:pt x="3835" y="16192"/>
                </a:lnTo>
                <a:lnTo>
                  <a:pt x="4457" y="15824"/>
                </a:lnTo>
                <a:lnTo>
                  <a:pt x="5016" y="15341"/>
                </a:lnTo>
                <a:lnTo>
                  <a:pt x="5321" y="15252"/>
                </a:lnTo>
                <a:lnTo>
                  <a:pt x="5448" y="15252"/>
                </a:lnTo>
                <a:lnTo>
                  <a:pt x="5448" y="14516"/>
                </a:lnTo>
                <a:lnTo>
                  <a:pt x="4584" y="14516"/>
                </a:lnTo>
                <a:lnTo>
                  <a:pt x="3835" y="14389"/>
                </a:lnTo>
                <a:lnTo>
                  <a:pt x="5140" y="11887"/>
                </a:lnTo>
                <a:lnTo>
                  <a:pt x="5207" y="11455"/>
                </a:lnTo>
                <a:lnTo>
                  <a:pt x="4826" y="11112"/>
                </a:lnTo>
                <a:lnTo>
                  <a:pt x="4000" y="10566"/>
                </a:lnTo>
                <a:lnTo>
                  <a:pt x="3708" y="9855"/>
                </a:lnTo>
                <a:lnTo>
                  <a:pt x="5016" y="9016"/>
                </a:lnTo>
                <a:lnTo>
                  <a:pt x="4348" y="8140"/>
                </a:lnTo>
                <a:lnTo>
                  <a:pt x="3556" y="8140"/>
                </a:lnTo>
                <a:lnTo>
                  <a:pt x="3403" y="8000"/>
                </a:lnTo>
                <a:lnTo>
                  <a:pt x="3060" y="7848"/>
                </a:lnTo>
                <a:lnTo>
                  <a:pt x="3403" y="6489"/>
                </a:lnTo>
                <a:lnTo>
                  <a:pt x="3403" y="5905"/>
                </a:lnTo>
                <a:lnTo>
                  <a:pt x="2806" y="5270"/>
                </a:lnTo>
                <a:lnTo>
                  <a:pt x="2908" y="4114"/>
                </a:lnTo>
                <a:lnTo>
                  <a:pt x="2501" y="4114"/>
                </a:lnTo>
                <a:lnTo>
                  <a:pt x="2222" y="3746"/>
                </a:lnTo>
                <a:lnTo>
                  <a:pt x="1841" y="3746"/>
                </a:lnTo>
                <a:lnTo>
                  <a:pt x="2095" y="3174"/>
                </a:lnTo>
                <a:lnTo>
                  <a:pt x="2095" y="2539"/>
                </a:lnTo>
                <a:lnTo>
                  <a:pt x="762" y="2539"/>
                </a:lnTo>
                <a:lnTo>
                  <a:pt x="571" y="1968"/>
                </a:lnTo>
                <a:lnTo>
                  <a:pt x="1574" y="1511"/>
                </a:lnTo>
                <a:lnTo>
                  <a:pt x="1647" y="571"/>
                </a:lnTo>
                <a:lnTo>
                  <a:pt x="1778" y="0"/>
                </a:lnTo>
                <a:close/>
              </a:path>
              <a:path w="16509" h="33020">
                <a:moveTo>
                  <a:pt x="6515" y="15544"/>
                </a:moveTo>
                <a:lnTo>
                  <a:pt x="5448" y="16217"/>
                </a:lnTo>
                <a:lnTo>
                  <a:pt x="4826" y="17144"/>
                </a:lnTo>
                <a:lnTo>
                  <a:pt x="3835" y="17678"/>
                </a:lnTo>
                <a:lnTo>
                  <a:pt x="5267" y="17678"/>
                </a:lnTo>
                <a:lnTo>
                  <a:pt x="6667" y="15989"/>
                </a:lnTo>
                <a:lnTo>
                  <a:pt x="6946" y="15824"/>
                </a:lnTo>
                <a:lnTo>
                  <a:pt x="6515" y="15544"/>
                </a:lnTo>
                <a:close/>
              </a:path>
              <a:path w="16509" h="33020">
                <a:moveTo>
                  <a:pt x="5321" y="13855"/>
                </a:moveTo>
                <a:lnTo>
                  <a:pt x="4826" y="14173"/>
                </a:lnTo>
                <a:lnTo>
                  <a:pt x="4584" y="14516"/>
                </a:lnTo>
                <a:lnTo>
                  <a:pt x="5448" y="14516"/>
                </a:lnTo>
                <a:lnTo>
                  <a:pt x="5448" y="14173"/>
                </a:lnTo>
                <a:lnTo>
                  <a:pt x="5321" y="13855"/>
                </a:lnTo>
                <a:close/>
              </a:path>
              <a:path w="16509" h="33020">
                <a:moveTo>
                  <a:pt x="4241" y="7848"/>
                </a:moveTo>
                <a:lnTo>
                  <a:pt x="4000" y="8000"/>
                </a:lnTo>
                <a:lnTo>
                  <a:pt x="3556" y="8140"/>
                </a:lnTo>
                <a:lnTo>
                  <a:pt x="4348" y="8140"/>
                </a:lnTo>
                <a:lnTo>
                  <a:pt x="4241" y="7848"/>
                </a:lnTo>
                <a:close/>
              </a:path>
              <a:path w="16509" h="33020">
                <a:moveTo>
                  <a:pt x="1778" y="2425"/>
                </a:moveTo>
                <a:lnTo>
                  <a:pt x="762" y="2539"/>
                </a:lnTo>
                <a:lnTo>
                  <a:pt x="2095" y="2539"/>
                </a:lnTo>
                <a:lnTo>
                  <a:pt x="1778" y="24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k object 93"/>
          <p:cNvSpPr/>
          <p:nvPr/>
        </p:nvSpPr>
        <p:spPr>
          <a:xfrm>
            <a:off x="9644896" y="303089"/>
            <a:ext cx="22860" cy="27940"/>
          </a:xfrm>
          <a:custGeom>
            <a:avLst/>
            <a:gdLst/>
            <a:ahLst/>
            <a:cxnLst/>
            <a:rect l="l" t="t" r="r" b="b"/>
            <a:pathLst>
              <a:path w="22859" h="27939">
                <a:moveTo>
                  <a:pt x="8998" y="18110"/>
                </a:moveTo>
                <a:lnTo>
                  <a:pt x="6515" y="18110"/>
                </a:lnTo>
                <a:lnTo>
                  <a:pt x="6921" y="18592"/>
                </a:lnTo>
                <a:lnTo>
                  <a:pt x="7607" y="27177"/>
                </a:lnTo>
                <a:lnTo>
                  <a:pt x="8407" y="27749"/>
                </a:lnTo>
                <a:lnTo>
                  <a:pt x="8597" y="27749"/>
                </a:lnTo>
                <a:lnTo>
                  <a:pt x="8724" y="27609"/>
                </a:lnTo>
                <a:lnTo>
                  <a:pt x="8998" y="18110"/>
                </a:lnTo>
                <a:close/>
              </a:path>
              <a:path w="22859" h="27939">
                <a:moveTo>
                  <a:pt x="11899" y="13385"/>
                </a:moveTo>
                <a:lnTo>
                  <a:pt x="10553" y="13563"/>
                </a:lnTo>
                <a:lnTo>
                  <a:pt x="10248" y="13868"/>
                </a:lnTo>
                <a:lnTo>
                  <a:pt x="9817" y="14173"/>
                </a:lnTo>
                <a:lnTo>
                  <a:pt x="11772" y="14173"/>
                </a:lnTo>
                <a:lnTo>
                  <a:pt x="12776" y="15100"/>
                </a:lnTo>
                <a:lnTo>
                  <a:pt x="12865" y="15963"/>
                </a:lnTo>
                <a:lnTo>
                  <a:pt x="13106" y="17183"/>
                </a:lnTo>
                <a:lnTo>
                  <a:pt x="13396" y="18110"/>
                </a:lnTo>
                <a:lnTo>
                  <a:pt x="13509" y="20789"/>
                </a:lnTo>
                <a:lnTo>
                  <a:pt x="13639" y="22504"/>
                </a:lnTo>
                <a:lnTo>
                  <a:pt x="13752" y="25031"/>
                </a:lnTo>
                <a:lnTo>
                  <a:pt x="14122" y="25031"/>
                </a:lnTo>
                <a:lnTo>
                  <a:pt x="14859" y="22644"/>
                </a:lnTo>
                <a:lnTo>
                  <a:pt x="14797" y="19570"/>
                </a:lnTo>
                <a:lnTo>
                  <a:pt x="14219" y="17525"/>
                </a:lnTo>
                <a:lnTo>
                  <a:pt x="14106" y="17043"/>
                </a:lnTo>
                <a:lnTo>
                  <a:pt x="13792" y="14312"/>
                </a:lnTo>
                <a:lnTo>
                  <a:pt x="13169" y="13868"/>
                </a:lnTo>
                <a:lnTo>
                  <a:pt x="11899" y="13385"/>
                </a:lnTo>
                <a:close/>
              </a:path>
              <a:path w="22859" h="27939">
                <a:moveTo>
                  <a:pt x="16433" y="18707"/>
                </a:moveTo>
                <a:lnTo>
                  <a:pt x="16263" y="19138"/>
                </a:lnTo>
                <a:lnTo>
                  <a:pt x="16057" y="19570"/>
                </a:lnTo>
                <a:lnTo>
                  <a:pt x="15957" y="20065"/>
                </a:lnTo>
                <a:lnTo>
                  <a:pt x="16319" y="20789"/>
                </a:lnTo>
                <a:lnTo>
                  <a:pt x="20281" y="20358"/>
                </a:lnTo>
                <a:lnTo>
                  <a:pt x="20304" y="19786"/>
                </a:lnTo>
                <a:lnTo>
                  <a:pt x="17233" y="19786"/>
                </a:lnTo>
                <a:lnTo>
                  <a:pt x="16662" y="19570"/>
                </a:lnTo>
                <a:lnTo>
                  <a:pt x="16433" y="18707"/>
                </a:lnTo>
                <a:close/>
              </a:path>
              <a:path w="22859" h="27939">
                <a:moveTo>
                  <a:pt x="4622" y="18707"/>
                </a:moveTo>
                <a:lnTo>
                  <a:pt x="4241" y="18707"/>
                </a:lnTo>
                <a:lnTo>
                  <a:pt x="3530" y="19024"/>
                </a:lnTo>
                <a:lnTo>
                  <a:pt x="3553" y="20065"/>
                </a:lnTo>
                <a:lnTo>
                  <a:pt x="3683" y="20358"/>
                </a:lnTo>
                <a:lnTo>
                  <a:pt x="6210" y="20358"/>
                </a:lnTo>
                <a:lnTo>
                  <a:pt x="6440" y="19024"/>
                </a:lnTo>
                <a:lnTo>
                  <a:pt x="4991" y="19024"/>
                </a:lnTo>
                <a:lnTo>
                  <a:pt x="4622" y="18707"/>
                </a:lnTo>
                <a:close/>
              </a:path>
              <a:path w="22859" h="27939">
                <a:moveTo>
                  <a:pt x="17818" y="19024"/>
                </a:moveTo>
                <a:lnTo>
                  <a:pt x="17627" y="19570"/>
                </a:lnTo>
                <a:lnTo>
                  <a:pt x="17233" y="19786"/>
                </a:lnTo>
                <a:lnTo>
                  <a:pt x="20304" y="19786"/>
                </a:lnTo>
                <a:lnTo>
                  <a:pt x="20154" y="19570"/>
                </a:lnTo>
                <a:lnTo>
                  <a:pt x="18821" y="19570"/>
                </a:lnTo>
                <a:lnTo>
                  <a:pt x="18376" y="19138"/>
                </a:lnTo>
                <a:lnTo>
                  <a:pt x="17818" y="19024"/>
                </a:lnTo>
                <a:close/>
              </a:path>
              <a:path w="22859" h="27939">
                <a:moveTo>
                  <a:pt x="19710" y="18707"/>
                </a:moveTo>
                <a:lnTo>
                  <a:pt x="18821" y="19570"/>
                </a:lnTo>
                <a:lnTo>
                  <a:pt x="20154" y="19570"/>
                </a:lnTo>
                <a:lnTo>
                  <a:pt x="19850" y="19024"/>
                </a:lnTo>
                <a:lnTo>
                  <a:pt x="19710" y="18707"/>
                </a:lnTo>
                <a:close/>
              </a:path>
              <a:path w="22859" h="27939">
                <a:moveTo>
                  <a:pt x="571" y="0"/>
                </a:moveTo>
                <a:lnTo>
                  <a:pt x="393" y="279"/>
                </a:lnTo>
                <a:lnTo>
                  <a:pt x="165" y="279"/>
                </a:lnTo>
                <a:lnTo>
                  <a:pt x="0" y="571"/>
                </a:lnTo>
                <a:lnTo>
                  <a:pt x="723" y="1498"/>
                </a:lnTo>
                <a:lnTo>
                  <a:pt x="2032" y="2717"/>
                </a:lnTo>
                <a:lnTo>
                  <a:pt x="1155" y="3784"/>
                </a:lnTo>
                <a:lnTo>
                  <a:pt x="723" y="4673"/>
                </a:lnTo>
                <a:lnTo>
                  <a:pt x="476" y="5245"/>
                </a:lnTo>
                <a:lnTo>
                  <a:pt x="393" y="6045"/>
                </a:lnTo>
                <a:lnTo>
                  <a:pt x="1155" y="7061"/>
                </a:lnTo>
                <a:lnTo>
                  <a:pt x="1155" y="8166"/>
                </a:lnTo>
                <a:lnTo>
                  <a:pt x="1689" y="9194"/>
                </a:lnTo>
                <a:lnTo>
                  <a:pt x="2679" y="9436"/>
                </a:lnTo>
                <a:lnTo>
                  <a:pt x="3530" y="10032"/>
                </a:lnTo>
                <a:lnTo>
                  <a:pt x="4622" y="10032"/>
                </a:lnTo>
                <a:lnTo>
                  <a:pt x="5168" y="10363"/>
                </a:lnTo>
                <a:lnTo>
                  <a:pt x="5359" y="10706"/>
                </a:lnTo>
                <a:lnTo>
                  <a:pt x="5359" y="10998"/>
                </a:lnTo>
                <a:lnTo>
                  <a:pt x="5168" y="10998"/>
                </a:lnTo>
                <a:lnTo>
                  <a:pt x="4711" y="11188"/>
                </a:lnTo>
                <a:lnTo>
                  <a:pt x="4711" y="11442"/>
                </a:lnTo>
                <a:lnTo>
                  <a:pt x="4991" y="11633"/>
                </a:lnTo>
                <a:lnTo>
                  <a:pt x="5168" y="11633"/>
                </a:lnTo>
                <a:lnTo>
                  <a:pt x="5168" y="12026"/>
                </a:lnTo>
                <a:lnTo>
                  <a:pt x="4711" y="12357"/>
                </a:lnTo>
                <a:lnTo>
                  <a:pt x="4432" y="12649"/>
                </a:lnTo>
                <a:lnTo>
                  <a:pt x="3873" y="12649"/>
                </a:lnTo>
                <a:lnTo>
                  <a:pt x="3806" y="14020"/>
                </a:lnTo>
                <a:lnTo>
                  <a:pt x="3873" y="14173"/>
                </a:lnTo>
                <a:lnTo>
                  <a:pt x="5486" y="14960"/>
                </a:lnTo>
                <a:lnTo>
                  <a:pt x="5830" y="16789"/>
                </a:lnTo>
                <a:lnTo>
                  <a:pt x="5956" y="18313"/>
                </a:lnTo>
                <a:lnTo>
                  <a:pt x="5486" y="18707"/>
                </a:lnTo>
                <a:lnTo>
                  <a:pt x="4991" y="19024"/>
                </a:lnTo>
                <a:lnTo>
                  <a:pt x="6440" y="19024"/>
                </a:lnTo>
                <a:lnTo>
                  <a:pt x="6515" y="18592"/>
                </a:lnTo>
                <a:lnTo>
                  <a:pt x="6921" y="18592"/>
                </a:lnTo>
                <a:lnTo>
                  <a:pt x="6515" y="18110"/>
                </a:lnTo>
                <a:lnTo>
                  <a:pt x="8998" y="18110"/>
                </a:lnTo>
                <a:lnTo>
                  <a:pt x="9098" y="16789"/>
                </a:lnTo>
                <a:lnTo>
                  <a:pt x="9474" y="15392"/>
                </a:lnTo>
                <a:lnTo>
                  <a:pt x="10096" y="14503"/>
                </a:lnTo>
                <a:lnTo>
                  <a:pt x="11772" y="14173"/>
                </a:lnTo>
                <a:lnTo>
                  <a:pt x="9029" y="14173"/>
                </a:lnTo>
                <a:lnTo>
                  <a:pt x="8851" y="14020"/>
                </a:lnTo>
                <a:lnTo>
                  <a:pt x="8851" y="13741"/>
                </a:lnTo>
                <a:lnTo>
                  <a:pt x="8597" y="13563"/>
                </a:lnTo>
                <a:lnTo>
                  <a:pt x="8597" y="13284"/>
                </a:lnTo>
                <a:lnTo>
                  <a:pt x="8851" y="13144"/>
                </a:lnTo>
                <a:lnTo>
                  <a:pt x="10096" y="11925"/>
                </a:lnTo>
                <a:lnTo>
                  <a:pt x="12458" y="11785"/>
                </a:lnTo>
                <a:lnTo>
                  <a:pt x="20374" y="11785"/>
                </a:lnTo>
                <a:lnTo>
                  <a:pt x="20380" y="10706"/>
                </a:lnTo>
                <a:lnTo>
                  <a:pt x="20154" y="10363"/>
                </a:lnTo>
                <a:lnTo>
                  <a:pt x="19558" y="10363"/>
                </a:lnTo>
                <a:lnTo>
                  <a:pt x="19684" y="9194"/>
                </a:lnTo>
                <a:lnTo>
                  <a:pt x="20281" y="5245"/>
                </a:lnTo>
                <a:lnTo>
                  <a:pt x="20777" y="3314"/>
                </a:lnTo>
                <a:lnTo>
                  <a:pt x="20929" y="2222"/>
                </a:lnTo>
                <a:lnTo>
                  <a:pt x="22263" y="1790"/>
                </a:lnTo>
                <a:lnTo>
                  <a:pt x="21666" y="571"/>
                </a:lnTo>
                <a:lnTo>
                  <a:pt x="3873" y="190"/>
                </a:lnTo>
                <a:lnTo>
                  <a:pt x="571" y="0"/>
                </a:lnTo>
                <a:close/>
              </a:path>
              <a:path w="22859" h="27939">
                <a:moveTo>
                  <a:pt x="20374" y="11785"/>
                </a:moveTo>
                <a:lnTo>
                  <a:pt x="12458" y="11785"/>
                </a:lnTo>
                <a:lnTo>
                  <a:pt x="14224" y="12649"/>
                </a:lnTo>
                <a:lnTo>
                  <a:pt x="14947" y="13868"/>
                </a:lnTo>
                <a:lnTo>
                  <a:pt x="16319" y="15392"/>
                </a:lnTo>
                <a:lnTo>
                  <a:pt x="16433" y="18707"/>
                </a:lnTo>
                <a:lnTo>
                  <a:pt x="16789" y="18313"/>
                </a:lnTo>
                <a:lnTo>
                  <a:pt x="17348" y="17525"/>
                </a:lnTo>
                <a:lnTo>
                  <a:pt x="17243" y="15963"/>
                </a:lnTo>
                <a:lnTo>
                  <a:pt x="17341" y="13741"/>
                </a:lnTo>
                <a:lnTo>
                  <a:pt x="17475" y="13563"/>
                </a:lnTo>
                <a:lnTo>
                  <a:pt x="20281" y="12458"/>
                </a:lnTo>
                <a:lnTo>
                  <a:pt x="20374" y="117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k object 94"/>
          <p:cNvSpPr/>
          <p:nvPr/>
        </p:nvSpPr>
        <p:spPr>
          <a:xfrm>
            <a:off x="9644896" y="303089"/>
            <a:ext cx="22860" cy="27940"/>
          </a:xfrm>
          <a:custGeom>
            <a:avLst/>
            <a:gdLst/>
            <a:ahLst/>
            <a:cxnLst/>
            <a:rect l="l" t="t" r="r" b="b"/>
            <a:pathLst>
              <a:path w="22859" h="27939">
                <a:moveTo>
                  <a:pt x="8597" y="27749"/>
                </a:moveTo>
                <a:lnTo>
                  <a:pt x="8724" y="27609"/>
                </a:lnTo>
                <a:lnTo>
                  <a:pt x="9029" y="17043"/>
                </a:lnTo>
                <a:lnTo>
                  <a:pt x="9474" y="15392"/>
                </a:lnTo>
                <a:lnTo>
                  <a:pt x="10096" y="14503"/>
                </a:lnTo>
                <a:lnTo>
                  <a:pt x="11772" y="14173"/>
                </a:lnTo>
                <a:lnTo>
                  <a:pt x="12776" y="15100"/>
                </a:lnTo>
                <a:lnTo>
                  <a:pt x="12865" y="15963"/>
                </a:lnTo>
                <a:lnTo>
                  <a:pt x="13106" y="17183"/>
                </a:lnTo>
                <a:lnTo>
                  <a:pt x="13487" y="18402"/>
                </a:lnTo>
                <a:lnTo>
                  <a:pt x="13487" y="20497"/>
                </a:lnTo>
                <a:lnTo>
                  <a:pt x="13639" y="22504"/>
                </a:lnTo>
                <a:lnTo>
                  <a:pt x="13639" y="24244"/>
                </a:lnTo>
                <a:lnTo>
                  <a:pt x="13639" y="24739"/>
                </a:lnTo>
                <a:lnTo>
                  <a:pt x="13792" y="25133"/>
                </a:lnTo>
                <a:lnTo>
                  <a:pt x="14122" y="25031"/>
                </a:lnTo>
                <a:lnTo>
                  <a:pt x="14859" y="22644"/>
                </a:lnTo>
                <a:lnTo>
                  <a:pt x="14859" y="19786"/>
                </a:lnTo>
                <a:lnTo>
                  <a:pt x="14122" y="17183"/>
                </a:lnTo>
                <a:lnTo>
                  <a:pt x="13792" y="14312"/>
                </a:lnTo>
                <a:lnTo>
                  <a:pt x="13169" y="13868"/>
                </a:lnTo>
                <a:lnTo>
                  <a:pt x="11899" y="13385"/>
                </a:lnTo>
                <a:lnTo>
                  <a:pt x="10553" y="13563"/>
                </a:lnTo>
                <a:lnTo>
                  <a:pt x="10248" y="13868"/>
                </a:lnTo>
                <a:lnTo>
                  <a:pt x="9817" y="14173"/>
                </a:lnTo>
                <a:lnTo>
                  <a:pt x="9664" y="14173"/>
                </a:lnTo>
                <a:lnTo>
                  <a:pt x="9474" y="14173"/>
                </a:lnTo>
                <a:lnTo>
                  <a:pt x="9029" y="14173"/>
                </a:lnTo>
                <a:lnTo>
                  <a:pt x="8851" y="14020"/>
                </a:lnTo>
                <a:lnTo>
                  <a:pt x="8851" y="13741"/>
                </a:lnTo>
                <a:lnTo>
                  <a:pt x="8597" y="13563"/>
                </a:lnTo>
                <a:lnTo>
                  <a:pt x="8597" y="13284"/>
                </a:lnTo>
                <a:lnTo>
                  <a:pt x="8851" y="13144"/>
                </a:lnTo>
                <a:lnTo>
                  <a:pt x="10096" y="11925"/>
                </a:lnTo>
                <a:lnTo>
                  <a:pt x="12458" y="11785"/>
                </a:lnTo>
                <a:lnTo>
                  <a:pt x="14224" y="12649"/>
                </a:lnTo>
                <a:lnTo>
                  <a:pt x="14947" y="13868"/>
                </a:lnTo>
                <a:lnTo>
                  <a:pt x="16319" y="15392"/>
                </a:lnTo>
                <a:lnTo>
                  <a:pt x="16433" y="16789"/>
                </a:lnTo>
                <a:lnTo>
                  <a:pt x="16433" y="18110"/>
                </a:lnTo>
                <a:lnTo>
                  <a:pt x="16433" y="18783"/>
                </a:lnTo>
                <a:lnTo>
                  <a:pt x="15887" y="19926"/>
                </a:lnTo>
                <a:lnTo>
                  <a:pt x="16319" y="20789"/>
                </a:lnTo>
                <a:lnTo>
                  <a:pt x="20281" y="20358"/>
                </a:lnTo>
                <a:lnTo>
                  <a:pt x="20497" y="20065"/>
                </a:lnTo>
                <a:lnTo>
                  <a:pt x="20154" y="19570"/>
                </a:lnTo>
                <a:lnTo>
                  <a:pt x="19900" y="19138"/>
                </a:lnTo>
                <a:lnTo>
                  <a:pt x="19710" y="18707"/>
                </a:lnTo>
                <a:lnTo>
                  <a:pt x="18821" y="19570"/>
                </a:lnTo>
                <a:lnTo>
                  <a:pt x="18376" y="19138"/>
                </a:lnTo>
                <a:lnTo>
                  <a:pt x="17818" y="19024"/>
                </a:lnTo>
                <a:lnTo>
                  <a:pt x="17627" y="19570"/>
                </a:lnTo>
                <a:lnTo>
                  <a:pt x="17233" y="19786"/>
                </a:lnTo>
                <a:lnTo>
                  <a:pt x="16662" y="19570"/>
                </a:lnTo>
                <a:lnTo>
                  <a:pt x="16433" y="18707"/>
                </a:lnTo>
                <a:lnTo>
                  <a:pt x="16789" y="18313"/>
                </a:lnTo>
                <a:lnTo>
                  <a:pt x="17348" y="17525"/>
                </a:lnTo>
                <a:lnTo>
                  <a:pt x="17132" y="14312"/>
                </a:lnTo>
                <a:lnTo>
                  <a:pt x="17132" y="14020"/>
                </a:lnTo>
                <a:lnTo>
                  <a:pt x="17233" y="13868"/>
                </a:lnTo>
                <a:lnTo>
                  <a:pt x="17475" y="13563"/>
                </a:lnTo>
                <a:lnTo>
                  <a:pt x="20281" y="12458"/>
                </a:lnTo>
                <a:lnTo>
                  <a:pt x="20497" y="10883"/>
                </a:lnTo>
                <a:lnTo>
                  <a:pt x="20154" y="10363"/>
                </a:lnTo>
                <a:lnTo>
                  <a:pt x="19558" y="10363"/>
                </a:lnTo>
                <a:lnTo>
                  <a:pt x="19558" y="10032"/>
                </a:lnTo>
                <a:lnTo>
                  <a:pt x="20281" y="5245"/>
                </a:lnTo>
                <a:lnTo>
                  <a:pt x="20777" y="3314"/>
                </a:lnTo>
                <a:lnTo>
                  <a:pt x="20929" y="2222"/>
                </a:lnTo>
                <a:lnTo>
                  <a:pt x="22263" y="1790"/>
                </a:lnTo>
                <a:lnTo>
                  <a:pt x="21666" y="571"/>
                </a:lnTo>
                <a:lnTo>
                  <a:pt x="3873" y="190"/>
                </a:lnTo>
                <a:lnTo>
                  <a:pt x="571" y="0"/>
                </a:lnTo>
                <a:lnTo>
                  <a:pt x="393" y="279"/>
                </a:lnTo>
                <a:lnTo>
                  <a:pt x="165" y="279"/>
                </a:lnTo>
                <a:lnTo>
                  <a:pt x="0" y="571"/>
                </a:lnTo>
                <a:lnTo>
                  <a:pt x="723" y="1498"/>
                </a:lnTo>
                <a:lnTo>
                  <a:pt x="2032" y="2717"/>
                </a:lnTo>
                <a:lnTo>
                  <a:pt x="1155" y="3784"/>
                </a:lnTo>
                <a:lnTo>
                  <a:pt x="723" y="4673"/>
                </a:lnTo>
                <a:lnTo>
                  <a:pt x="393" y="5435"/>
                </a:lnTo>
                <a:lnTo>
                  <a:pt x="393" y="6045"/>
                </a:lnTo>
                <a:lnTo>
                  <a:pt x="1155" y="7061"/>
                </a:lnTo>
                <a:lnTo>
                  <a:pt x="1155" y="8166"/>
                </a:lnTo>
                <a:lnTo>
                  <a:pt x="1689" y="9194"/>
                </a:lnTo>
                <a:lnTo>
                  <a:pt x="2679" y="9436"/>
                </a:lnTo>
                <a:lnTo>
                  <a:pt x="3530" y="10032"/>
                </a:lnTo>
                <a:lnTo>
                  <a:pt x="4622" y="10032"/>
                </a:lnTo>
                <a:lnTo>
                  <a:pt x="5168" y="10363"/>
                </a:lnTo>
                <a:lnTo>
                  <a:pt x="5359" y="10706"/>
                </a:lnTo>
                <a:lnTo>
                  <a:pt x="5359" y="10998"/>
                </a:lnTo>
                <a:lnTo>
                  <a:pt x="5168" y="10998"/>
                </a:lnTo>
                <a:lnTo>
                  <a:pt x="4711" y="11188"/>
                </a:lnTo>
                <a:lnTo>
                  <a:pt x="4711" y="11442"/>
                </a:lnTo>
                <a:lnTo>
                  <a:pt x="4991" y="11633"/>
                </a:lnTo>
                <a:lnTo>
                  <a:pt x="5168" y="11633"/>
                </a:lnTo>
                <a:lnTo>
                  <a:pt x="5168" y="12026"/>
                </a:lnTo>
                <a:lnTo>
                  <a:pt x="4711" y="12357"/>
                </a:lnTo>
                <a:lnTo>
                  <a:pt x="4432" y="12649"/>
                </a:lnTo>
                <a:lnTo>
                  <a:pt x="3873" y="12649"/>
                </a:lnTo>
                <a:lnTo>
                  <a:pt x="3683" y="13284"/>
                </a:lnTo>
                <a:lnTo>
                  <a:pt x="3683" y="13741"/>
                </a:lnTo>
                <a:lnTo>
                  <a:pt x="3873" y="14173"/>
                </a:lnTo>
                <a:lnTo>
                  <a:pt x="5486" y="14960"/>
                </a:lnTo>
                <a:lnTo>
                  <a:pt x="6045" y="17932"/>
                </a:lnTo>
                <a:lnTo>
                  <a:pt x="5956" y="18313"/>
                </a:lnTo>
                <a:lnTo>
                  <a:pt x="5486" y="18707"/>
                </a:lnTo>
                <a:lnTo>
                  <a:pt x="4991" y="19024"/>
                </a:lnTo>
                <a:lnTo>
                  <a:pt x="4622" y="18707"/>
                </a:lnTo>
                <a:lnTo>
                  <a:pt x="4241" y="18707"/>
                </a:lnTo>
                <a:lnTo>
                  <a:pt x="3530" y="19024"/>
                </a:lnTo>
                <a:lnTo>
                  <a:pt x="3429" y="19786"/>
                </a:lnTo>
                <a:lnTo>
                  <a:pt x="3683" y="20358"/>
                </a:lnTo>
                <a:lnTo>
                  <a:pt x="6210" y="20358"/>
                </a:lnTo>
                <a:lnTo>
                  <a:pt x="6515" y="18592"/>
                </a:lnTo>
                <a:lnTo>
                  <a:pt x="6921" y="18592"/>
                </a:lnTo>
                <a:lnTo>
                  <a:pt x="6515" y="18110"/>
                </a:lnTo>
                <a:lnTo>
                  <a:pt x="6921" y="18592"/>
                </a:lnTo>
                <a:lnTo>
                  <a:pt x="7607" y="27177"/>
                </a:lnTo>
                <a:lnTo>
                  <a:pt x="8407" y="27749"/>
                </a:lnTo>
                <a:lnTo>
                  <a:pt x="8597" y="27749"/>
                </a:lnTo>
                <a:close/>
              </a:path>
            </a:pathLst>
          </a:custGeom>
          <a:ln w="3175">
            <a:solidFill>
              <a:srgbClr val="A688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k object 95"/>
          <p:cNvSpPr/>
          <p:nvPr/>
        </p:nvSpPr>
        <p:spPr>
          <a:xfrm>
            <a:off x="9671923" y="327334"/>
            <a:ext cx="2540" cy="3175"/>
          </a:xfrm>
          <a:custGeom>
            <a:avLst/>
            <a:gdLst/>
            <a:ahLst/>
            <a:cxnLst/>
            <a:rect l="l" t="t" r="r" b="b"/>
            <a:pathLst>
              <a:path w="2540" h="3175">
                <a:moveTo>
                  <a:pt x="596" y="0"/>
                </a:moveTo>
                <a:lnTo>
                  <a:pt x="165" y="355"/>
                </a:lnTo>
                <a:lnTo>
                  <a:pt x="165" y="495"/>
                </a:lnTo>
                <a:lnTo>
                  <a:pt x="0" y="889"/>
                </a:lnTo>
                <a:lnTo>
                  <a:pt x="165" y="1651"/>
                </a:lnTo>
                <a:lnTo>
                  <a:pt x="863" y="2451"/>
                </a:lnTo>
                <a:lnTo>
                  <a:pt x="1625" y="2679"/>
                </a:lnTo>
                <a:lnTo>
                  <a:pt x="2082" y="2349"/>
                </a:lnTo>
                <a:lnTo>
                  <a:pt x="2489" y="2349"/>
                </a:lnTo>
                <a:lnTo>
                  <a:pt x="2417" y="1651"/>
                </a:lnTo>
                <a:lnTo>
                  <a:pt x="2146" y="889"/>
                </a:lnTo>
                <a:lnTo>
                  <a:pt x="1485" y="355"/>
                </a:lnTo>
                <a:lnTo>
                  <a:pt x="5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k object 96"/>
          <p:cNvSpPr/>
          <p:nvPr/>
        </p:nvSpPr>
        <p:spPr>
          <a:xfrm>
            <a:off x="9677863" y="328470"/>
            <a:ext cx="2540" cy="1270"/>
          </a:xfrm>
          <a:custGeom>
            <a:avLst/>
            <a:gdLst/>
            <a:ahLst/>
            <a:cxnLst/>
            <a:rect l="l" t="t" r="r" b="b"/>
            <a:pathLst>
              <a:path w="2540" h="1270">
                <a:moveTo>
                  <a:pt x="380" y="0"/>
                </a:moveTo>
                <a:lnTo>
                  <a:pt x="0" y="228"/>
                </a:lnTo>
                <a:lnTo>
                  <a:pt x="0" y="520"/>
                </a:lnTo>
                <a:lnTo>
                  <a:pt x="634" y="1016"/>
                </a:lnTo>
                <a:lnTo>
                  <a:pt x="2374" y="520"/>
                </a:lnTo>
                <a:lnTo>
                  <a:pt x="2082" y="228"/>
                </a:lnTo>
                <a:lnTo>
                  <a:pt x="1917" y="228"/>
                </a:lnTo>
                <a:lnTo>
                  <a:pt x="1587" y="76"/>
                </a:lnTo>
                <a:lnTo>
                  <a:pt x="3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k object 97"/>
          <p:cNvSpPr/>
          <p:nvPr/>
        </p:nvSpPr>
        <p:spPr>
          <a:xfrm>
            <a:off x="9692539" y="327339"/>
            <a:ext cx="5080" cy="1270"/>
          </a:xfrm>
          <a:custGeom>
            <a:avLst/>
            <a:gdLst/>
            <a:ahLst/>
            <a:cxnLst/>
            <a:rect l="l" t="t" r="r" b="b"/>
            <a:pathLst>
              <a:path w="5079" h="1270">
                <a:moveTo>
                  <a:pt x="3111" y="0"/>
                </a:moveTo>
                <a:lnTo>
                  <a:pt x="431" y="495"/>
                </a:lnTo>
                <a:lnTo>
                  <a:pt x="0" y="774"/>
                </a:lnTo>
                <a:lnTo>
                  <a:pt x="952" y="774"/>
                </a:lnTo>
                <a:lnTo>
                  <a:pt x="1485" y="1130"/>
                </a:lnTo>
                <a:lnTo>
                  <a:pt x="4559" y="876"/>
                </a:lnTo>
                <a:lnTo>
                  <a:pt x="4762" y="35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k object 98"/>
          <p:cNvSpPr/>
          <p:nvPr/>
        </p:nvSpPr>
        <p:spPr>
          <a:xfrm>
            <a:off x="9679306" y="326900"/>
            <a:ext cx="8890" cy="1905"/>
          </a:xfrm>
          <a:custGeom>
            <a:avLst/>
            <a:gdLst/>
            <a:ahLst/>
            <a:cxnLst/>
            <a:rect l="l" t="t" r="r" b="b"/>
            <a:pathLst>
              <a:path w="8890" h="1904">
                <a:moveTo>
                  <a:pt x="5791" y="927"/>
                </a:moveTo>
                <a:lnTo>
                  <a:pt x="3898" y="927"/>
                </a:lnTo>
                <a:lnTo>
                  <a:pt x="4953" y="1320"/>
                </a:lnTo>
                <a:lnTo>
                  <a:pt x="5232" y="1320"/>
                </a:lnTo>
                <a:lnTo>
                  <a:pt x="5359" y="1066"/>
                </a:lnTo>
                <a:lnTo>
                  <a:pt x="5791" y="927"/>
                </a:lnTo>
                <a:close/>
              </a:path>
              <a:path w="8890" h="1904">
                <a:moveTo>
                  <a:pt x="1485" y="0"/>
                </a:moveTo>
                <a:lnTo>
                  <a:pt x="152" y="190"/>
                </a:lnTo>
                <a:lnTo>
                  <a:pt x="0" y="787"/>
                </a:lnTo>
                <a:lnTo>
                  <a:pt x="1054" y="787"/>
                </a:lnTo>
                <a:lnTo>
                  <a:pt x="1485" y="1066"/>
                </a:lnTo>
                <a:lnTo>
                  <a:pt x="2552" y="927"/>
                </a:lnTo>
                <a:lnTo>
                  <a:pt x="5791" y="927"/>
                </a:lnTo>
                <a:lnTo>
                  <a:pt x="8331" y="787"/>
                </a:lnTo>
                <a:lnTo>
                  <a:pt x="5829" y="342"/>
                </a:lnTo>
                <a:lnTo>
                  <a:pt x="2209" y="342"/>
                </a:lnTo>
                <a:lnTo>
                  <a:pt x="1485" y="0"/>
                </a:lnTo>
                <a:close/>
              </a:path>
              <a:path w="8890" h="1904">
                <a:moveTo>
                  <a:pt x="3898" y="927"/>
                </a:moveTo>
                <a:lnTo>
                  <a:pt x="2552" y="927"/>
                </a:lnTo>
                <a:lnTo>
                  <a:pt x="3136" y="1066"/>
                </a:lnTo>
                <a:lnTo>
                  <a:pt x="3898" y="927"/>
                </a:lnTo>
                <a:close/>
              </a:path>
              <a:path w="8890" h="1904">
                <a:moveTo>
                  <a:pt x="3898" y="0"/>
                </a:moveTo>
                <a:lnTo>
                  <a:pt x="2209" y="342"/>
                </a:lnTo>
                <a:lnTo>
                  <a:pt x="5829" y="342"/>
                </a:lnTo>
                <a:lnTo>
                  <a:pt x="38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k object 99"/>
          <p:cNvSpPr/>
          <p:nvPr/>
        </p:nvSpPr>
        <p:spPr>
          <a:xfrm>
            <a:off x="9673675" y="325982"/>
            <a:ext cx="2540" cy="2540"/>
          </a:xfrm>
          <a:custGeom>
            <a:avLst/>
            <a:gdLst/>
            <a:ahLst/>
            <a:cxnLst/>
            <a:rect l="l" t="t" r="r" b="b"/>
            <a:pathLst>
              <a:path w="2540" h="2539">
                <a:moveTo>
                  <a:pt x="749" y="0"/>
                </a:moveTo>
                <a:lnTo>
                  <a:pt x="0" y="431"/>
                </a:lnTo>
                <a:lnTo>
                  <a:pt x="0" y="1104"/>
                </a:lnTo>
                <a:lnTo>
                  <a:pt x="863" y="1714"/>
                </a:lnTo>
                <a:lnTo>
                  <a:pt x="1549" y="2133"/>
                </a:lnTo>
                <a:lnTo>
                  <a:pt x="2336" y="2133"/>
                </a:lnTo>
                <a:lnTo>
                  <a:pt x="2451" y="1104"/>
                </a:lnTo>
                <a:lnTo>
                  <a:pt x="1892" y="431"/>
                </a:lnTo>
                <a:lnTo>
                  <a:pt x="1206" y="190"/>
                </a:lnTo>
                <a:lnTo>
                  <a:pt x="863" y="190"/>
                </a:lnTo>
                <a:lnTo>
                  <a:pt x="7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k object 100"/>
          <p:cNvSpPr/>
          <p:nvPr/>
        </p:nvSpPr>
        <p:spPr>
          <a:xfrm>
            <a:off x="9675322" y="32408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711" y="0"/>
                </a:moveTo>
                <a:lnTo>
                  <a:pt x="253" y="0"/>
                </a:lnTo>
                <a:lnTo>
                  <a:pt x="253" y="253"/>
                </a:lnTo>
                <a:lnTo>
                  <a:pt x="0" y="444"/>
                </a:lnTo>
                <a:lnTo>
                  <a:pt x="0" y="1015"/>
                </a:lnTo>
                <a:lnTo>
                  <a:pt x="152" y="1511"/>
                </a:lnTo>
                <a:lnTo>
                  <a:pt x="622" y="1650"/>
                </a:lnTo>
                <a:lnTo>
                  <a:pt x="1523" y="2336"/>
                </a:lnTo>
                <a:lnTo>
                  <a:pt x="1777" y="3009"/>
                </a:lnTo>
                <a:lnTo>
                  <a:pt x="2146" y="2819"/>
                </a:lnTo>
                <a:lnTo>
                  <a:pt x="2539" y="2819"/>
                </a:lnTo>
                <a:lnTo>
                  <a:pt x="2806" y="2539"/>
                </a:lnTo>
                <a:lnTo>
                  <a:pt x="2933" y="2336"/>
                </a:lnTo>
                <a:lnTo>
                  <a:pt x="2806" y="1790"/>
                </a:lnTo>
                <a:lnTo>
                  <a:pt x="7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k object 101"/>
          <p:cNvSpPr/>
          <p:nvPr/>
        </p:nvSpPr>
        <p:spPr>
          <a:xfrm>
            <a:off x="9680789" y="324793"/>
            <a:ext cx="16510" cy="1905"/>
          </a:xfrm>
          <a:custGeom>
            <a:avLst/>
            <a:gdLst/>
            <a:ahLst/>
            <a:cxnLst/>
            <a:rect l="l" t="t" r="r" b="b"/>
            <a:pathLst>
              <a:path w="16509" h="1904">
                <a:moveTo>
                  <a:pt x="1193" y="0"/>
                </a:moveTo>
                <a:lnTo>
                  <a:pt x="0" y="800"/>
                </a:lnTo>
                <a:lnTo>
                  <a:pt x="10185" y="1828"/>
                </a:lnTo>
                <a:lnTo>
                  <a:pt x="15697" y="1371"/>
                </a:lnTo>
                <a:lnTo>
                  <a:pt x="16065" y="1079"/>
                </a:lnTo>
                <a:lnTo>
                  <a:pt x="15875" y="939"/>
                </a:lnTo>
                <a:lnTo>
                  <a:pt x="15824" y="800"/>
                </a:lnTo>
                <a:lnTo>
                  <a:pt x="8039" y="800"/>
                </a:lnTo>
                <a:lnTo>
                  <a:pt x="5285" y="444"/>
                </a:lnTo>
                <a:lnTo>
                  <a:pt x="2717" y="444"/>
                </a:lnTo>
                <a:lnTo>
                  <a:pt x="1193" y="0"/>
                </a:lnTo>
                <a:close/>
              </a:path>
              <a:path w="16509" h="1904">
                <a:moveTo>
                  <a:pt x="12026" y="165"/>
                </a:moveTo>
                <a:lnTo>
                  <a:pt x="8039" y="800"/>
                </a:lnTo>
                <a:lnTo>
                  <a:pt x="15824" y="800"/>
                </a:lnTo>
                <a:lnTo>
                  <a:pt x="15697" y="444"/>
                </a:lnTo>
                <a:lnTo>
                  <a:pt x="12026" y="165"/>
                </a:lnTo>
                <a:close/>
              </a:path>
              <a:path w="16509" h="1904">
                <a:moveTo>
                  <a:pt x="4203" y="304"/>
                </a:moveTo>
                <a:lnTo>
                  <a:pt x="2717" y="444"/>
                </a:lnTo>
                <a:lnTo>
                  <a:pt x="5285" y="444"/>
                </a:lnTo>
                <a:lnTo>
                  <a:pt x="4203" y="3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k object 102"/>
          <p:cNvSpPr/>
          <p:nvPr/>
        </p:nvSpPr>
        <p:spPr>
          <a:xfrm>
            <a:off x="9617264" y="319265"/>
            <a:ext cx="25273" cy="885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k object 103"/>
          <p:cNvSpPr/>
          <p:nvPr/>
        </p:nvSpPr>
        <p:spPr>
          <a:xfrm>
            <a:off x="9732009" y="310591"/>
            <a:ext cx="38376" cy="1664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k object 104"/>
          <p:cNvSpPr/>
          <p:nvPr/>
        </p:nvSpPr>
        <p:spPr>
          <a:xfrm>
            <a:off x="9612922" y="261844"/>
            <a:ext cx="113659" cy="6568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k object 105"/>
          <p:cNvSpPr/>
          <p:nvPr/>
        </p:nvSpPr>
        <p:spPr>
          <a:xfrm>
            <a:off x="9663582" y="314528"/>
            <a:ext cx="4356" cy="924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k object 106"/>
          <p:cNvSpPr/>
          <p:nvPr/>
        </p:nvSpPr>
        <p:spPr>
          <a:xfrm>
            <a:off x="9677405" y="319505"/>
            <a:ext cx="3810" cy="3810"/>
          </a:xfrm>
          <a:custGeom>
            <a:avLst/>
            <a:gdLst/>
            <a:ahLst/>
            <a:cxnLst/>
            <a:rect l="l" t="t" r="r" b="b"/>
            <a:pathLst>
              <a:path w="3809" h="3810">
                <a:moveTo>
                  <a:pt x="1092" y="0"/>
                </a:moveTo>
                <a:lnTo>
                  <a:pt x="584" y="0"/>
                </a:lnTo>
                <a:lnTo>
                  <a:pt x="88" y="380"/>
                </a:lnTo>
                <a:lnTo>
                  <a:pt x="0" y="901"/>
                </a:lnTo>
                <a:lnTo>
                  <a:pt x="3263" y="3365"/>
                </a:lnTo>
                <a:lnTo>
                  <a:pt x="3390" y="3365"/>
                </a:lnTo>
                <a:lnTo>
                  <a:pt x="3543" y="3162"/>
                </a:lnTo>
                <a:lnTo>
                  <a:pt x="3543" y="3009"/>
                </a:lnTo>
                <a:lnTo>
                  <a:pt x="3670" y="2616"/>
                </a:lnTo>
                <a:lnTo>
                  <a:pt x="3263" y="1701"/>
                </a:lnTo>
                <a:lnTo>
                  <a:pt x="3047" y="1511"/>
                </a:lnTo>
                <a:lnTo>
                  <a:pt x="2832" y="1511"/>
                </a:lnTo>
                <a:lnTo>
                  <a:pt x="2641" y="1358"/>
                </a:lnTo>
                <a:lnTo>
                  <a:pt x="2539" y="901"/>
                </a:lnTo>
                <a:lnTo>
                  <a:pt x="2044" y="482"/>
                </a:lnTo>
                <a:lnTo>
                  <a:pt x="1612" y="380"/>
                </a:lnTo>
                <a:lnTo>
                  <a:pt x="10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k object 107"/>
          <p:cNvSpPr/>
          <p:nvPr/>
        </p:nvSpPr>
        <p:spPr>
          <a:xfrm>
            <a:off x="9689989" y="321485"/>
            <a:ext cx="1905" cy="1270"/>
          </a:xfrm>
          <a:custGeom>
            <a:avLst/>
            <a:gdLst/>
            <a:ahLst/>
            <a:cxnLst/>
            <a:rect l="l" t="t" r="r" b="b"/>
            <a:pathLst>
              <a:path w="1904" h="1270">
                <a:moveTo>
                  <a:pt x="1333" y="0"/>
                </a:moveTo>
                <a:lnTo>
                  <a:pt x="990" y="0"/>
                </a:lnTo>
                <a:lnTo>
                  <a:pt x="609" y="203"/>
                </a:lnTo>
                <a:lnTo>
                  <a:pt x="0" y="203"/>
                </a:lnTo>
                <a:lnTo>
                  <a:pt x="139" y="317"/>
                </a:lnTo>
                <a:lnTo>
                  <a:pt x="1143" y="749"/>
                </a:lnTo>
                <a:lnTo>
                  <a:pt x="1333" y="634"/>
                </a:lnTo>
                <a:lnTo>
                  <a:pt x="1333" y="317"/>
                </a:lnTo>
                <a:lnTo>
                  <a:pt x="1663" y="203"/>
                </a:lnTo>
                <a:lnTo>
                  <a:pt x="13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k object 108"/>
          <p:cNvSpPr/>
          <p:nvPr/>
        </p:nvSpPr>
        <p:spPr>
          <a:xfrm>
            <a:off x="9682848" y="320774"/>
            <a:ext cx="6350" cy="1905"/>
          </a:xfrm>
          <a:custGeom>
            <a:avLst/>
            <a:gdLst/>
            <a:ahLst/>
            <a:cxnLst/>
            <a:rect l="l" t="t" r="r" b="b"/>
            <a:pathLst>
              <a:path w="6350" h="1904">
                <a:moveTo>
                  <a:pt x="4457" y="0"/>
                </a:moveTo>
                <a:lnTo>
                  <a:pt x="2679" y="88"/>
                </a:lnTo>
                <a:lnTo>
                  <a:pt x="355" y="88"/>
                </a:lnTo>
                <a:lnTo>
                  <a:pt x="355" y="241"/>
                </a:lnTo>
                <a:lnTo>
                  <a:pt x="0" y="634"/>
                </a:lnTo>
                <a:lnTo>
                  <a:pt x="355" y="1028"/>
                </a:lnTo>
                <a:lnTo>
                  <a:pt x="3606" y="1092"/>
                </a:lnTo>
                <a:lnTo>
                  <a:pt x="3898" y="1600"/>
                </a:lnTo>
                <a:lnTo>
                  <a:pt x="4356" y="1600"/>
                </a:lnTo>
                <a:lnTo>
                  <a:pt x="6222" y="914"/>
                </a:lnTo>
                <a:lnTo>
                  <a:pt x="44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k object 109"/>
          <p:cNvSpPr/>
          <p:nvPr/>
        </p:nvSpPr>
        <p:spPr>
          <a:xfrm>
            <a:off x="9673264" y="315897"/>
            <a:ext cx="4445" cy="6350"/>
          </a:xfrm>
          <a:custGeom>
            <a:avLst/>
            <a:gdLst/>
            <a:ahLst/>
            <a:cxnLst/>
            <a:rect l="l" t="t" r="r" b="b"/>
            <a:pathLst>
              <a:path w="4445" h="6350">
                <a:moveTo>
                  <a:pt x="1422" y="1993"/>
                </a:moveTo>
                <a:lnTo>
                  <a:pt x="1028" y="1993"/>
                </a:lnTo>
                <a:lnTo>
                  <a:pt x="406" y="2146"/>
                </a:lnTo>
                <a:lnTo>
                  <a:pt x="0" y="2768"/>
                </a:lnTo>
                <a:lnTo>
                  <a:pt x="28" y="3606"/>
                </a:lnTo>
                <a:lnTo>
                  <a:pt x="800" y="6337"/>
                </a:lnTo>
                <a:lnTo>
                  <a:pt x="1028" y="6223"/>
                </a:lnTo>
                <a:lnTo>
                  <a:pt x="1612" y="3365"/>
                </a:lnTo>
                <a:lnTo>
                  <a:pt x="2057" y="3048"/>
                </a:lnTo>
                <a:lnTo>
                  <a:pt x="3707" y="3048"/>
                </a:lnTo>
                <a:lnTo>
                  <a:pt x="3949" y="2870"/>
                </a:lnTo>
                <a:lnTo>
                  <a:pt x="3819" y="2425"/>
                </a:lnTo>
                <a:lnTo>
                  <a:pt x="1422" y="2425"/>
                </a:lnTo>
                <a:lnTo>
                  <a:pt x="1422" y="1993"/>
                </a:lnTo>
                <a:close/>
              </a:path>
              <a:path w="4445" h="6350">
                <a:moveTo>
                  <a:pt x="3707" y="3048"/>
                </a:moveTo>
                <a:lnTo>
                  <a:pt x="2057" y="3048"/>
                </a:lnTo>
                <a:lnTo>
                  <a:pt x="2489" y="3606"/>
                </a:lnTo>
                <a:lnTo>
                  <a:pt x="2946" y="3606"/>
                </a:lnTo>
                <a:lnTo>
                  <a:pt x="3707" y="3048"/>
                </a:lnTo>
                <a:close/>
              </a:path>
              <a:path w="4445" h="6350">
                <a:moveTo>
                  <a:pt x="3111" y="0"/>
                </a:moveTo>
                <a:lnTo>
                  <a:pt x="2311" y="330"/>
                </a:lnTo>
                <a:lnTo>
                  <a:pt x="1778" y="2146"/>
                </a:lnTo>
                <a:lnTo>
                  <a:pt x="1422" y="2425"/>
                </a:lnTo>
                <a:lnTo>
                  <a:pt x="3819" y="24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k object 110"/>
          <p:cNvSpPr/>
          <p:nvPr/>
        </p:nvSpPr>
        <p:spPr>
          <a:xfrm>
            <a:off x="9688023" y="31951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901" y="0"/>
                </a:moveTo>
                <a:lnTo>
                  <a:pt x="685" y="139"/>
                </a:lnTo>
                <a:lnTo>
                  <a:pt x="0" y="139"/>
                </a:lnTo>
                <a:lnTo>
                  <a:pt x="685" y="482"/>
                </a:lnTo>
                <a:lnTo>
                  <a:pt x="1054" y="482"/>
                </a:lnTo>
                <a:lnTo>
                  <a:pt x="945" y="139"/>
                </a:lnTo>
                <a:lnTo>
                  <a:pt x="685" y="139"/>
                </a:lnTo>
                <a:lnTo>
                  <a:pt x="190" y="0"/>
                </a:lnTo>
                <a:lnTo>
                  <a:pt x="9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k object 111"/>
          <p:cNvSpPr/>
          <p:nvPr/>
        </p:nvSpPr>
        <p:spPr>
          <a:xfrm>
            <a:off x="9679650" y="318481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685" y="0"/>
                </a:moveTo>
                <a:lnTo>
                  <a:pt x="304" y="279"/>
                </a:lnTo>
                <a:lnTo>
                  <a:pt x="0" y="457"/>
                </a:lnTo>
                <a:lnTo>
                  <a:pt x="304" y="927"/>
                </a:lnTo>
                <a:lnTo>
                  <a:pt x="584" y="1511"/>
                </a:lnTo>
                <a:lnTo>
                  <a:pt x="1143" y="1511"/>
                </a:lnTo>
                <a:lnTo>
                  <a:pt x="1422" y="1168"/>
                </a:lnTo>
                <a:lnTo>
                  <a:pt x="1549" y="927"/>
                </a:lnTo>
                <a:lnTo>
                  <a:pt x="1422" y="279"/>
                </a:lnTo>
                <a:lnTo>
                  <a:pt x="6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k object 112"/>
          <p:cNvSpPr/>
          <p:nvPr/>
        </p:nvSpPr>
        <p:spPr>
          <a:xfrm>
            <a:off x="9683005" y="317107"/>
            <a:ext cx="9525" cy="1905"/>
          </a:xfrm>
          <a:custGeom>
            <a:avLst/>
            <a:gdLst/>
            <a:ahLst/>
            <a:cxnLst/>
            <a:rect l="l" t="t" r="r" b="b"/>
            <a:pathLst>
              <a:path w="9525" h="1904">
                <a:moveTo>
                  <a:pt x="8775" y="304"/>
                </a:moveTo>
                <a:lnTo>
                  <a:pt x="7124" y="787"/>
                </a:lnTo>
                <a:lnTo>
                  <a:pt x="6034" y="787"/>
                </a:lnTo>
                <a:lnTo>
                  <a:pt x="7721" y="1371"/>
                </a:lnTo>
                <a:lnTo>
                  <a:pt x="9029" y="1079"/>
                </a:lnTo>
                <a:lnTo>
                  <a:pt x="8775" y="304"/>
                </a:lnTo>
                <a:close/>
              </a:path>
              <a:path w="9525" h="1904">
                <a:moveTo>
                  <a:pt x="584" y="0"/>
                </a:moveTo>
                <a:lnTo>
                  <a:pt x="190" y="0"/>
                </a:lnTo>
                <a:lnTo>
                  <a:pt x="104" y="778"/>
                </a:lnTo>
                <a:lnTo>
                  <a:pt x="190" y="939"/>
                </a:lnTo>
                <a:lnTo>
                  <a:pt x="190" y="1079"/>
                </a:lnTo>
                <a:lnTo>
                  <a:pt x="4969" y="629"/>
                </a:lnTo>
                <a:lnTo>
                  <a:pt x="584" y="0"/>
                </a:lnTo>
                <a:close/>
              </a:path>
              <a:path w="9525" h="1904">
                <a:moveTo>
                  <a:pt x="0" y="584"/>
                </a:moveTo>
                <a:lnTo>
                  <a:pt x="136" y="939"/>
                </a:lnTo>
                <a:lnTo>
                  <a:pt x="0" y="584"/>
                </a:lnTo>
                <a:close/>
              </a:path>
              <a:path w="9525" h="1904">
                <a:moveTo>
                  <a:pt x="6009" y="778"/>
                </a:moveTo>
                <a:close/>
              </a:path>
              <a:path w="9525" h="1904">
                <a:moveTo>
                  <a:pt x="5448" y="584"/>
                </a:moveTo>
                <a:lnTo>
                  <a:pt x="4969" y="629"/>
                </a:lnTo>
                <a:lnTo>
                  <a:pt x="6009" y="778"/>
                </a:lnTo>
                <a:lnTo>
                  <a:pt x="5448" y="58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k object 113"/>
          <p:cNvSpPr/>
          <p:nvPr/>
        </p:nvSpPr>
        <p:spPr>
          <a:xfrm>
            <a:off x="9676503" y="310918"/>
            <a:ext cx="5080" cy="6985"/>
          </a:xfrm>
          <a:custGeom>
            <a:avLst/>
            <a:gdLst/>
            <a:ahLst/>
            <a:cxnLst/>
            <a:rect l="l" t="t" r="r" b="b"/>
            <a:pathLst>
              <a:path w="5079" h="6985">
                <a:moveTo>
                  <a:pt x="1358" y="2209"/>
                </a:moveTo>
                <a:lnTo>
                  <a:pt x="0" y="3174"/>
                </a:lnTo>
                <a:lnTo>
                  <a:pt x="1485" y="4825"/>
                </a:lnTo>
                <a:lnTo>
                  <a:pt x="901" y="6349"/>
                </a:lnTo>
                <a:lnTo>
                  <a:pt x="1219" y="6489"/>
                </a:lnTo>
                <a:lnTo>
                  <a:pt x="1219" y="6781"/>
                </a:lnTo>
                <a:lnTo>
                  <a:pt x="1485" y="6972"/>
                </a:lnTo>
                <a:lnTo>
                  <a:pt x="1752" y="6972"/>
                </a:lnTo>
                <a:lnTo>
                  <a:pt x="3441" y="5740"/>
                </a:lnTo>
                <a:lnTo>
                  <a:pt x="4114" y="4635"/>
                </a:lnTo>
                <a:lnTo>
                  <a:pt x="2806" y="4635"/>
                </a:lnTo>
                <a:lnTo>
                  <a:pt x="2247" y="4203"/>
                </a:lnTo>
                <a:lnTo>
                  <a:pt x="2120" y="3174"/>
                </a:lnTo>
                <a:lnTo>
                  <a:pt x="1752" y="2400"/>
                </a:lnTo>
                <a:lnTo>
                  <a:pt x="1358" y="2209"/>
                </a:lnTo>
                <a:close/>
              </a:path>
              <a:path w="5079" h="6985">
                <a:moveTo>
                  <a:pt x="3733" y="0"/>
                </a:moveTo>
                <a:lnTo>
                  <a:pt x="3276" y="0"/>
                </a:lnTo>
                <a:lnTo>
                  <a:pt x="3276" y="3352"/>
                </a:lnTo>
                <a:lnTo>
                  <a:pt x="3441" y="4089"/>
                </a:lnTo>
                <a:lnTo>
                  <a:pt x="3276" y="4203"/>
                </a:lnTo>
                <a:lnTo>
                  <a:pt x="2806" y="4635"/>
                </a:lnTo>
                <a:lnTo>
                  <a:pt x="4114" y="4635"/>
                </a:lnTo>
                <a:lnTo>
                  <a:pt x="5003" y="3174"/>
                </a:lnTo>
                <a:lnTo>
                  <a:pt x="4292" y="723"/>
                </a:lnTo>
                <a:lnTo>
                  <a:pt x="4292" y="444"/>
                </a:lnTo>
                <a:lnTo>
                  <a:pt x="3949" y="444"/>
                </a:lnTo>
                <a:lnTo>
                  <a:pt x="37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k object 114"/>
          <p:cNvSpPr/>
          <p:nvPr/>
        </p:nvSpPr>
        <p:spPr>
          <a:xfrm>
            <a:off x="9610318" y="311555"/>
            <a:ext cx="32969" cy="10287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k object 115"/>
          <p:cNvSpPr/>
          <p:nvPr/>
        </p:nvSpPr>
        <p:spPr>
          <a:xfrm>
            <a:off x="9684259" y="314523"/>
            <a:ext cx="8255" cy="1905"/>
          </a:xfrm>
          <a:custGeom>
            <a:avLst/>
            <a:gdLst/>
            <a:ahLst/>
            <a:cxnLst/>
            <a:rect l="l" t="t" r="r" b="b"/>
            <a:pathLst>
              <a:path w="8254" h="1904">
                <a:moveTo>
                  <a:pt x="2904" y="1219"/>
                </a:moveTo>
                <a:lnTo>
                  <a:pt x="1054" y="1219"/>
                </a:lnTo>
                <a:lnTo>
                  <a:pt x="6629" y="1854"/>
                </a:lnTo>
                <a:lnTo>
                  <a:pt x="7683" y="1701"/>
                </a:lnTo>
                <a:lnTo>
                  <a:pt x="8153" y="1701"/>
                </a:lnTo>
                <a:lnTo>
                  <a:pt x="8153" y="1371"/>
                </a:lnTo>
                <a:lnTo>
                  <a:pt x="3225" y="1371"/>
                </a:lnTo>
                <a:lnTo>
                  <a:pt x="2904" y="1219"/>
                </a:lnTo>
                <a:close/>
              </a:path>
              <a:path w="8254" h="1904">
                <a:moveTo>
                  <a:pt x="1054" y="342"/>
                </a:moveTo>
                <a:lnTo>
                  <a:pt x="533" y="495"/>
                </a:lnTo>
                <a:lnTo>
                  <a:pt x="406" y="495"/>
                </a:lnTo>
                <a:lnTo>
                  <a:pt x="279" y="927"/>
                </a:lnTo>
                <a:lnTo>
                  <a:pt x="0" y="1028"/>
                </a:lnTo>
                <a:lnTo>
                  <a:pt x="0" y="1371"/>
                </a:lnTo>
                <a:lnTo>
                  <a:pt x="279" y="1511"/>
                </a:lnTo>
                <a:lnTo>
                  <a:pt x="533" y="1371"/>
                </a:lnTo>
                <a:lnTo>
                  <a:pt x="1054" y="1219"/>
                </a:lnTo>
                <a:lnTo>
                  <a:pt x="2904" y="1219"/>
                </a:lnTo>
                <a:lnTo>
                  <a:pt x="1054" y="342"/>
                </a:lnTo>
                <a:close/>
              </a:path>
              <a:path w="8254" h="1904">
                <a:moveTo>
                  <a:pt x="5727" y="0"/>
                </a:moveTo>
                <a:lnTo>
                  <a:pt x="3225" y="1371"/>
                </a:lnTo>
                <a:lnTo>
                  <a:pt x="8153" y="1371"/>
                </a:lnTo>
                <a:lnTo>
                  <a:pt x="8153" y="1028"/>
                </a:lnTo>
                <a:lnTo>
                  <a:pt x="7772" y="1028"/>
                </a:lnTo>
                <a:lnTo>
                  <a:pt x="57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k object 116"/>
          <p:cNvSpPr/>
          <p:nvPr/>
        </p:nvSpPr>
        <p:spPr>
          <a:xfrm>
            <a:off x="9682365" y="313971"/>
            <a:ext cx="635" cy="1270"/>
          </a:xfrm>
          <a:custGeom>
            <a:avLst/>
            <a:gdLst/>
            <a:ahLst/>
            <a:cxnLst/>
            <a:rect l="l" t="t" r="r" b="b"/>
            <a:pathLst>
              <a:path w="634" h="1270">
                <a:moveTo>
                  <a:pt x="479" y="0"/>
                </a:moveTo>
                <a:lnTo>
                  <a:pt x="54" y="406"/>
                </a:lnTo>
                <a:lnTo>
                  <a:pt x="0" y="901"/>
                </a:lnTo>
                <a:lnTo>
                  <a:pt x="73" y="1142"/>
                </a:lnTo>
                <a:lnTo>
                  <a:pt x="390" y="901"/>
                </a:lnTo>
                <a:lnTo>
                  <a:pt x="632" y="901"/>
                </a:lnTo>
                <a:lnTo>
                  <a:pt x="632" y="406"/>
                </a:lnTo>
                <a:lnTo>
                  <a:pt x="4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k object 117"/>
          <p:cNvSpPr/>
          <p:nvPr/>
        </p:nvSpPr>
        <p:spPr>
          <a:xfrm>
            <a:off x="9685094" y="313132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5791" y="0"/>
                </a:moveTo>
                <a:lnTo>
                  <a:pt x="431" y="0"/>
                </a:lnTo>
                <a:lnTo>
                  <a:pt x="0" y="88"/>
                </a:lnTo>
                <a:lnTo>
                  <a:pt x="215" y="177"/>
                </a:lnTo>
                <a:lnTo>
                  <a:pt x="215" y="660"/>
                </a:lnTo>
                <a:lnTo>
                  <a:pt x="1650" y="1143"/>
                </a:lnTo>
                <a:lnTo>
                  <a:pt x="5626" y="660"/>
                </a:lnTo>
                <a:lnTo>
                  <a:pt x="5791" y="660"/>
                </a:lnTo>
                <a:lnTo>
                  <a:pt x="57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k object 118"/>
          <p:cNvSpPr/>
          <p:nvPr/>
        </p:nvSpPr>
        <p:spPr>
          <a:xfrm>
            <a:off x="9606432" y="161545"/>
            <a:ext cx="168275" cy="151765"/>
          </a:xfrm>
          <a:custGeom>
            <a:avLst/>
            <a:gdLst/>
            <a:ahLst/>
            <a:cxnLst/>
            <a:rect l="l" t="t" r="r" b="b"/>
            <a:pathLst>
              <a:path w="168275" h="151765">
                <a:moveTo>
                  <a:pt x="17338" y="150101"/>
                </a:moveTo>
                <a:lnTo>
                  <a:pt x="12293" y="150101"/>
                </a:lnTo>
                <a:lnTo>
                  <a:pt x="16649" y="151371"/>
                </a:lnTo>
                <a:lnTo>
                  <a:pt x="17338" y="150101"/>
                </a:lnTo>
                <a:close/>
              </a:path>
              <a:path w="168275" h="151765">
                <a:moveTo>
                  <a:pt x="74231" y="1079"/>
                </a:moveTo>
                <a:lnTo>
                  <a:pt x="71691" y="1714"/>
                </a:lnTo>
                <a:lnTo>
                  <a:pt x="69570" y="1993"/>
                </a:lnTo>
                <a:lnTo>
                  <a:pt x="68110" y="2794"/>
                </a:lnTo>
                <a:lnTo>
                  <a:pt x="47625" y="11391"/>
                </a:lnTo>
                <a:lnTo>
                  <a:pt x="45631" y="12433"/>
                </a:lnTo>
                <a:lnTo>
                  <a:pt x="43459" y="13157"/>
                </a:lnTo>
                <a:lnTo>
                  <a:pt x="42341" y="14757"/>
                </a:lnTo>
                <a:lnTo>
                  <a:pt x="40957" y="15900"/>
                </a:lnTo>
                <a:lnTo>
                  <a:pt x="39471" y="16611"/>
                </a:lnTo>
                <a:lnTo>
                  <a:pt x="34734" y="20993"/>
                </a:lnTo>
                <a:lnTo>
                  <a:pt x="31661" y="24752"/>
                </a:lnTo>
                <a:lnTo>
                  <a:pt x="28790" y="27787"/>
                </a:lnTo>
                <a:lnTo>
                  <a:pt x="24155" y="34899"/>
                </a:lnTo>
                <a:lnTo>
                  <a:pt x="20447" y="41071"/>
                </a:lnTo>
                <a:lnTo>
                  <a:pt x="20447" y="41351"/>
                </a:lnTo>
                <a:lnTo>
                  <a:pt x="20180" y="41656"/>
                </a:lnTo>
                <a:lnTo>
                  <a:pt x="13385" y="55829"/>
                </a:lnTo>
                <a:lnTo>
                  <a:pt x="11760" y="58572"/>
                </a:lnTo>
                <a:lnTo>
                  <a:pt x="10833" y="61493"/>
                </a:lnTo>
                <a:lnTo>
                  <a:pt x="9499" y="63576"/>
                </a:lnTo>
                <a:lnTo>
                  <a:pt x="9372" y="66255"/>
                </a:lnTo>
                <a:lnTo>
                  <a:pt x="317" y="114058"/>
                </a:lnTo>
                <a:lnTo>
                  <a:pt x="0" y="117805"/>
                </a:lnTo>
                <a:lnTo>
                  <a:pt x="342" y="120573"/>
                </a:lnTo>
                <a:lnTo>
                  <a:pt x="317" y="124968"/>
                </a:lnTo>
                <a:lnTo>
                  <a:pt x="916" y="132372"/>
                </a:lnTo>
                <a:lnTo>
                  <a:pt x="1433" y="138074"/>
                </a:lnTo>
                <a:lnTo>
                  <a:pt x="2403" y="144816"/>
                </a:lnTo>
                <a:lnTo>
                  <a:pt x="3987" y="151180"/>
                </a:lnTo>
                <a:lnTo>
                  <a:pt x="8026" y="150583"/>
                </a:lnTo>
                <a:lnTo>
                  <a:pt x="12293" y="150101"/>
                </a:lnTo>
                <a:lnTo>
                  <a:pt x="17338" y="150101"/>
                </a:lnTo>
                <a:lnTo>
                  <a:pt x="24942" y="136080"/>
                </a:lnTo>
                <a:lnTo>
                  <a:pt x="25120" y="135788"/>
                </a:lnTo>
                <a:lnTo>
                  <a:pt x="25374" y="135534"/>
                </a:lnTo>
                <a:lnTo>
                  <a:pt x="44259" y="102120"/>
                </a:lnTo>
                <a:lnTo>
                  <a:pt x="47180" y="96418"/>
                </a:lnTo>
                <a:lnTo>
                  <a:pt x="47307" y="95973"/>
                </a:lnTo>
                <a:lnTo>
                  <a:pt x="47625" y="95973"/>
                </a:lnTo>
                <a:lnTo>
                  <a:pt x="63677" y="66560"/>
                </a:lnTo>
                <a:lnTo>
                  <a:pt x="63677" y="66255"/>
                </a:lnTo>
                <a:lnTo>
                  <a:pt x="63931" y="66116"/>
                </a:lnTo>
                <a:lnTo>
                  <a:pt x="64096" y="66116"/>
                </a:lnTo>
                <a:lnTo>
                  <a:pt x="77729" y="41071"/>
                </a:lnTo>
                <a:lnTo>
                  <a:pt x="79451" y="38544"/>
                </a:lnTo>
                <a:lnTo>
                  <a:pt x="81203" y="33718"/>
                </a:lnTo>
                <a:lnTo>
                  <a:pt x="81775" y="32499"/>
                </a:lnTo>
                <a:lnTo>
                  <a:pt x="82397" y="31089"/>
                </a:lnTo>
                <a:lnTo>
                  <a:pt x="83820" y="30784"/>
                </a:lnTo>
                <a:lnTo>
                  <a:pt x="140252" y="30784"/>
                </a:lnTo>
                <a:lnTo>
                  <a:pt x="139382" y="29146"/>
                </a:lnTo>
                <a:lnTo>
                  <a:pt x="135940" y="24752"/>
                </a:lnTo>
                <a:lnTo>
                  <a:pt x="135940" y="24472"/>
                </a:lnTo>
                <a:lnTo>
                  <a:pt x="135686" y="24320"/>
                </a:lnTo>
                <a:lnTo>
                  <a:pt x="135509" y="24066"/>
                </a:lnTo>
                <a:lnTo>
                  <a:pt x="132270" y="20904"/>
                </a:lnTo>
                <a:lnTo>
                  <a:pt x="131953" y="20662"/>
                </a:lnTo>
                <a:lnTo>
                  <a:pt x="131699" y="20408"/>
                </a:lnTo>
                <a:lnTo>
                  <a:pt x="131699" y="20078"/>
                </a:lnTo>
                <a:lnTo>
                  <a:pt x="126619" y="15582"/>
                </a:lnTo>
                <a:lnTo>
                  <a:pt x="124663" y="14516"/>
                </a:lnTo>
                <a:lnTo>
                  <a:pt x="123177" y="13017"/>
                </a:lnTo>
                <a:lnTo>
                  <a:pt x="121246" y="11938"/>
                </a:lnTo>
                <a:lnTo>
                  <a:pt x="118745" y="10426"/>
                </a:lnTo>
                <a:lnTo>
                  <a:pt x="116357" y="8674"/>
                </a:lnTo>
                <a:lnTo>
                  <a:pt x="114147" y="7620"/>
                </a:lnTo>
                <a:lnTo>
                  <a:pt x="110566" y="6248"/>
                </a:lnTo>
                <a:lnTo>
                  <a:pt x="106768" y="4686"/>
                </a:lnTo>
                <a:lnTo>
                  <a:pt x="103035" y="3619"/>
                </a:lnTo>
                <a:lnTo>
                  <a:pt x="100952" y="2794"/>
                </a:lnTo>
                <a:lnTo>
                  <a:pt x="98552" y="2336"/>
                </a:lnTo>
                <a:lnTo>
                  <a:pt x="96316" y="1993"/>
                </a:lnTo>
                <a:lnTo>
                  <a:pt x="94251" y="1422"/>
                </a:lnTo>
                <a:lnTo>
                  <a:pt x="76568" y="1422"/>
                </a:lnTo>
                <a:lnTo>
                  <a:pt x="74231" y="1079"/>
                </a:lnTo>
                <a:close/>
              </a:path>
              <a:path w="168275" h="151765">
                <a:moveTo>
                  <a:pt x="163548" y="85102"/>
                </a:moveTo>
                <a:lnTo>
                  <a:pt x="117716" y="85102"/>
                </a:lnTo>
                <a:lnTo>
                  <a:pt x="118046" y="85407"/>
                </a:lnTo>
                <a:lnTo>
                  <a:pt x="118287" y="85407"/>
                </a:lnTo>
                <a:lnTo>
                  <a:pt x="118368" y="86182"/>
                </a:lnTo>
                <a:lnTo>
                  <a:pt x="118287" y="86614"/>
                </a:lnTo>
                <a:lnTo>
                  <a:pt x="117856" y="86614"/>
                </a:lnTo>
                <a:lnTo>
                  <a:pt x="117411" y="86931"/>
                </a:lnTo>
                <a:lnTo>
                  <a:pt x="117284" y="87261"/>
                </a:lnTo>
                <a:lnTo>
                  <a:pt x="118414" y="89649"/>
                </a:lnTo>
                <a:lnTo>
                  <a:pt x="119659" y="91884"/>
                </a:lnTo>
                <a:lnTo>
                  <a:pt x="120764" y="94322"/>
                </a:lnTo>
                <a:lnTo>
                  <a:pt x="122580" y="97358"/>
                </a:lnTo>
                <a:lnTo>
                  <a:pt x="124104" y="100355"/>
                </a:lnTo>
                <a:lnTo>
                  <a:pt x="125882" y="102857"/>
                </a:lnTo>
                <a:lnTo>
                  <a:pt x="127444" y="104749"/>
                </a:lnTo>
                <a:lnTo>
                  <a:pt x="127647" y="106692"/>
                </a:lnTo>
                <a:lnTo>
                  <a:pt x="128676" y="108216"/>
                </a:lnTo>
                <a:lnTo>
                  <a:pt x="131521" y="111963"/>
                </a:lnTo>
                <a:lnTo>
                  <a:pt x="133324" y="116636"/>
                </a:lnTo>
                <a:lnTo>
                  <a:pt x="135813" y="120573"/>
                </a:lnTo>
                <a:lnTo>
                  <a:pt x="139077" y="126619"/>
                </a:lnTo>
                <a:lnTo>
                  <a:pt x="142951" y="132372"/>
                </a:lnTo>
                <a:lnTo>
                  <a:pt x="146088" y="138506"/>
                </a:lnTo>
                <a:lnTo>
                  <a:pt x="146367" y="138861"/>
                </a:lnTo>
                <a:lnTo>
                  <a:pt x="146494" y="139153"/>
                </a:lnTo>
                <a:lnTo>
                  <a:pt x="146494" y="139446"/>
                </a:lnTo>
                <a:lnTo>
                  <a:pt x="148602" y="142748"/>
                </a:lnTo>
                <a:lnTo>
                  <a:pt x="151523" y="147916"/>
                </a:lnTo>
                <a:lnTo>
                  <a:pt x="151815" y="148602"/>
                </a:lnTo>
                <a:lnTo>
                  <a:pt x="152590" y="149136"/>
                </a:lnTo>
                <a:lnTo>
                  <a:pt x="153581" y="149275"/>
                </a:lnTo>
                <a:lnTo>
                  <a:pt x="157035" y="149136"/>
                </a:lnTo>
                <a:lnTo>
                  <a:pt x="161086" y="147916"/>
                </a:lnTo>
                <a:lnTo>
                  <a:pt x="165174" y="147916"/>
                </a:lnTo>
                <a:lnTo>
                  <a:pt x="165849" y="145326"/>
                </a:lnTo>
                <a:lnTo>
                  <a:pt x="166065" y="138074"/>
                </a:lnTo>
                <a:lnTo>
                  <a:pt x="167398" y="130822"/>
                </a:lnTo>
                <a:lnTo>
                  <a:pt x="167132" y="123863"/>
                </a:lnTo>
                <a:lnTo>
                  <a:pt x="167716" y="116052"/>
                </a:lnTo>
                <a:lnTo>
                  <a:pt x="167132" y="108216"/>
                </a:lnTo>
                <a:lnTo>
                  <a:pt x="166281" y="100355"/>
                </a:lnTo>
                <a:lnTo>
                  <a:pt x="165330" y="93945"/>
                </a:lnTo>
                <a:lnTo>
                  <a:pt x="164118" y="87564"/>
                </a:lnTo>
                <a:lnTo>
                  <a:pt x="163548" y="85102"/>
                </a:lnTo>
                <a:close/>
              </a:path>
              <a:path w="168275" h="151765">
                <a:moveTo>
                  <a:pt x="165174" y="147916"/>
                </a:moveTo>
                <a:lnTo>
                  <a:pt x="161086" y="147916"/>
                </a:lnTo>
                <a:lnTo>
                  <a:pt x="163855" y="149275"/>
                </a:lnTo>
                <a:lnTo>
                  <a:pt x="164909" y="148932"/>
                </a:lnTo>
                <a:lnTo>
                  <a:pt x="165174" y="147916"/>
                </a:lnTo>
                <a:close/>
              </a:path>
              <a:path w="168275" h="151765">
                <a:moveTo>
                  <a:pt x="140252" y="30784"/>
                </a:moveTo>
                <a:lnTo>
                  <a:pt x="85102" y="30784"/>
                </a:lnTo>
                <a:lnTo>
                  <a:pt x="85344" y="32499"/>
                </a:lnTo>
                <a:lnTo>
                  <a:pt x="86258" y="33375"/>
                </a:lnTo>
                <a:lnTo>
                  <a:pt x="95408" y="48920"/>
                </a:lnTo>
                <a:lnTo>
                  <a:pt x="116662" y="86042"/>
                </a:lnTo>
                <a:lnTo>
                  <a:pt x="116979" y="86182"/>
                </a:lnTo>
                <a:lnTo>
                  <a:pt x="117284" y="85255"/>
                </a:lnTo>
                <a:lnTo>
                  <a:pt x="117716" y="85102"/>
                </a:lnTo>
                <a:lnTo>
                  <a:pt x="163548" y="85102"/>
                </a:lnTo>
                <a:lnTo>
                  <a:pt x="162644" y="81201"/>
                </a:lnTo>
                <a:lnTo>
                  <a:pt x="160909" y="74841"/>
                </a:lnTo>
                <a:lnTo>
                  <a:pt x="159283" y="69430"/>
                </a:lnTo>
                <a:lnTo>
                  <a:pt x="157200" y="64554"/>
                </a:lnTo>
                <a:lnTo>
                  <a:pt x="155359" y="59588"/>
                </a:lnTo>
                <a:lnTo>
                  <a:pt x="154927" y="58254"/>
                </a:lnTo>
                <a:lnTo>
                  <a:pt x="154368" y="57048"/>
                </a:lnTo>
                <a:lnTo>
                  <a:pt x="153898" y="55829"/>
                </a:lnTo>
                <a:lnTo>
                  <a:pt x="152844" y="54317"/>
                </a:lnTo>
                <a:lnTo>
                  <a:pt x="152374" y="52374"/>
                </a:lnTo>
                <a:lnTo>
                  <a:pt x="151523" y="50723"/>
                </a:lnTo>
                <a:lnTo>
                  <a:pt x="151218" y="49707"/>
                </a:lnTo>
                <a:lnTo>
                  <a:pt x="150685" y="48831"/>
                </a:lnTo>
                <a:lnTo>
                  <a:pt x="150355" y="48006"/>
                </a:lnTo>
                <a:lnTo>
                  <a:pt x="148107" y="44970"/>
                </a:lnTo>
                <a:lnTo>
                  <a:pt x="147256" y="41351"/>
                </a:lnTo>
                <a:lnTo>
                  <a:pt x="144741" y="38544"/>
                </a:lnTo>
                <a:lnTo>
                  <a:pt x="141810" y="33718"/>
                </a:lnTo>
                <a:lnTo>
                  <a:pt x="140252" y="30784"/>
                </a:lnTo>
                <a:close/>
              </a:path>
              <a:path w="168275" h="151765">
                <a:moveTo>
                  <a:pt x="83820" y="0"/>
                </a:moveTo>
                <a:lnTo>
                  <a:pt x="79248" y="1270"/>
                </a:lnTo>
                <a:lnTo>
                  <a:pt x="76568" y="1422"/>
                </a:lnTo>
                <a:lnTo>
                  <a:pt x="94251" y="1422"/>
                </a:lnTo>
                <a:lnTo>
                  <a:pt x="93700" y="1270"/>
                </a:lnTo>
                <a:lnTo>
                  <a:pt x="88620" y="1270"/>
                </a:lnTo>
                <a:lnTo>
                  <a:pt x="83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bk object 119"/>
          <p:cNvSpPr/>
          <p:nvPr/>
        </p:nvSpPr>
        <p:spPr>
          <a:xfrm>
            <a:off x="9665957" y="310045"/>
            <a:ext cx="1765" cy="327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bk object 120"/>
          <p:cNvSpPr/>
          <p:nvPr/>
        </p:nvSpPr>
        <p:spPr>
          <a:xfrm>
            <a:off x="9681202" y="308335"/>
            <a:ext cx="2540" cy="4445"/>
          </a:xfrm>
          <a:custGeom>
            <a:avLst/>
            <a:gdLst/>
            <a:ahLst/>
            <a:cxnLst/>
            <a:rect l="l" t="t" r="r" b="b"/>
            <a:pathLst>
              <a:path w="2540" h="4445">
                <a:moveTo>
                  <a:pt x="1244" y="0"/>
                </a:moveTo>
                <a:lnTo>
                  <a:pt x="965" y="190"/>
                </a:lnTo>
                <a:lnTo>
                  <a:pt x="0" y="1231"/>
                </a:lnTo>
                <a:lnTo>
                  <a:pt x="787" y="2781"/>
                </a:lnTo>
                <a:lnTo>
                  <a:pt x="787" y="3797"/>
                </a:lnTo>
                <a:lnTo>
                  <a:pt x="1054" y="3949"/>
                </a:lnTo>
                <a:lnTo>
                  <a:pt x="1358" y="3797"/>
                </a:lnTo>
                <a:lnTo>
                  <a:pt x="2311" y="2921"/>
                </a:lnTo>
                <a:lnTo>
                  <a:pt x="1549" y="1231"/>
                </a:lnTo>
                <a:lnTo>
                  <a:pt x="1244" y="355"/>
                </a:lnTo>
                <a:lnTo>
                  <a:pt x="965" y="355"/>
                </a:lnTo>
                <a:lnTo>
                  <a:pt x="12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k object 121"/>
          <p:cNvSpPr/>
          <p:nvPr/>
        </p:nvSpPr>
        <p:spPr>
          <a:xfrm>
            <a:off x="9686564" y="309463"/>
            <a:ext cx="5715" cy="2540"/>
          </a:xfrm>
          <a:custGeom>
            <a:avLst/>
            <a:gdLst/>
            <a:ahLst/>
            <a:cxnLst/>
            <a:rect l="l" t="t" r="r" b="b"/>
            <a:pathLst>
              <a:path w="5715" h="2539">
                <a:moveTo>
                  <a:pt x="4965" y="0"/>
                </a:moveTo>
                <a:lnTo>
                  <a:pt x="4571" y="0"/>
                </a:lnTo>
                <a:lnTo>
                  <a:pt x="4965" y="685"/>
                </a:lnTo>
                <a:lnTo>
                  <a:pt x="4762" y="876"/>
                </a:lnTo>
                <a:lnTo>
                  <a:pt x="0" y="1803"/>
                </a:lnTo>
                <a:lnTo>
                  <a:pt x="5092" y="2387"/>
                </a:lnTo>
                <a:lnTo>
                  <a:pt x="5372" y="1803"/>
                </a:lnTo>
                <a:lnTo>
                  <a:pt x="49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bk object 122"/>
          <p:cNvSpPr/>
          <p:nvPr/>
        </p:nvSpPr>
        <p:spPr>
          <a:xfrm>
            <a:off x="9683503" y="298123"/>
            <a:ext cx="7620" cy="12700"/>
          </a:xfrm>
          <a:custGeom>
            <a:avLst/>
            <a:gdLst/>
            <a:ahLst/>
            <a:cxnLst/>
            <a:rect l="l" t="t" r="r" b="b"/>
            <a:pathLst>
              <a:path w="7620" h="12700">
                <a:moveTo>
                  <a:pt x="6349" y="0"/>
                </a:moveTo>
                <a:lnTo>
                  <a:pt x="2959" y="5397"/>
                </a:lnTo>
                <a:lnTo>
                  <a:pt x="1904" y="5537"/>
                </a:lnTo>
                <a:lnTo>
                  <a:pt x="1155" y="7531"/>
                </a:lnTo>
                <a:lnTo>
                  <a:pt x="876" y="7683"/>
                </a:lnTo>
                <a:lnTo>
                  <a:pt x="749" y="7835"/>
                </a:lnTo>
                <a:lnTo>
                  <a:pt x="317" y="7835"/>
                </a:lnTo>
                <a:lnTo>
                  <a:pt x="0" y="11925"/>
                </a:lnTo>
                <a:lnTo>
                  <a:pt x="380" y="12560"/>
                </a:lnTo>
                <a:lnTo>
                  <a:pt x="749" y="12357"/>
                </a:lnTo>
                <a:lnTo>
                  <a:pt x="3060" y="9791"/>
                </a:lnTo>
                <a:lnTo>
                  <a:pt x="4419" y="6464"/>
                </a:lnTo>
                <a:lnTo>
                  <a:pt x="6934" y="3733"/>
                </a:lnTo>
                <a:lnTo>
                  <a:pt x="7467" y="2425"/>
                </a:lnTo>
                <a:lnTo>
                  <a:pt x="6934" y="1003"/>
                </a:lnTo>
                <a:lnTo>
                  <a:pt x="63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bk object 123"/>
          <p:cNvSpPr/>
          <p:nvPr/>
        </p:nvSpPr>
        <p:spPr>
          <a:xfrm>
            <a:off x="9688211" y="307166"/>
            <a:ext cx="3175" cy="1270"/>
          </a:xfrm>
          <a:custGeom>
            <a:avLst/>
            <a:gdLst/>
            <a:ahLst/>
            <a:cxnLst/>
            <a:rect l="l" t="t" r="r" b="b"/>
            <a:pathLst>
              <a:path w="3175" h="1270">
                <a:moveTo>
                  <a:pt x="2387" y="0"/>
                </a:moveTo>
                <a:lnTo>
                  <a:pt x="0" y="444"/>
                </a:lnTo>
                <a:lnTo>
                  <a:pt x="2044" y="1168"/>
                </a:lnTo>
                <a:lnTo>
                  <a:pt x="2387" y="1168"/>
                </a:lnTo>
                <a:lnTo>
                  <a:pt x="2514" y="1028"/>
                </a:lnTo>
                <a:lnTo>
                  <a:pt x="2679" y="1028"/>
                </a:lnTo>
                <a:lnTo>
                  <a:pt x="3111" y="888"/>
                </a:lnTo>
                <a:lnTo>
                  <a:pt x="2679" y="139"/>
                </a:lnTo>
                <a:lnTo>
                  <a:pt x="23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bk object 124"/>
          <p:cNvSpPr/>
          <p:nvPr/>
        </p:nvSpPr>
        <p:spPr>
          <a:xfrm>
            <a:off x="9689383" y="305318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054" y="0"/>
                </a:moveTo>
                <a:lnTo>
                  <a:pt x="749" y="152"/>
                </a:lnTo>
                <a:lnTo>
                  <a:pt x="355" y="152"/>
                </a:lnTo>
                <a:lnTo>
                  <a:pt x="165" y="342"/>
                </a:lnTo>
                <a:lnTo>
                  <a:pt x="0" y="634"/>
                </a:lnTo>
                <a:lnTo>
                  <a:pt x="1054" y="634"/>
                </a:lnTo>
                <a:lnTo>
                  <a:pt x="1219" y="469"/>
                </a:lnTo>
                <a:lnTo>
                  <a:pt x="1219" y="152"/>
                </a:lnTo>
                <a:lnTo>
                  <a:pt x="10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bk object 125"/>
          <p:cNvSpPr/>
          <p:nvPr/>
        </p:nvSpPr>
        <p:spPr>
          <a:xfrm>
            <a:off x="9690765" y="302484"/>
            <a:ext cx="1270" cy="2540"/>
          </a:xfrm>
          <a:custGeom>
            <a:avLst/>
            <a:gdLst/>
            <a:ahLst/>
            <a:cxnLst/>
            <a:rect l="l" t="t" r="r" b="b"/>
            <a:pathLst>
              <a:path w="1270" h="2539">
                <a:moveTo>
                  <a:pt x="1015" y="0"/>
                </a:moveTo>
                <a:lnTo>
                  <a:pt x="773" y="152"/>
                </a:lnTo>
                <a:lnTo>
                  <a:pt x="367" y="152"/>
                </a:lnTo>
                <a:lnTo>
                  <a:pt x="126" y="444"/>
                </a:lnTo>
                <a:lnTo>
                  <a:pt x="0" y="1181"/>
                </a:lnTo>
                <a:lnTo>
                  <a:pt x="215" y="1955"/>
                </a:lnTo>
                <a:lnTo>
                  <a:pt x="773" y="1955"/>
                </a:lnTo>
                <a:lnTo>
                  <a:pt x="888" y="1816"/>
                </a:lnTo>
                <a:lnTo>
                  <a:pt x="1269" y="1181"/>
                </a:lnTo>
                <a:lnTo>
                  <a:pt x="1180" y="152"/>
                </a:lnTo>
                <a:lnTo>
                  <a:pt x="10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bk object 126"/>
          <p:cNvSpPr/>
          <p:nvPr/>
        </p:nvSpPr>
        <p:spPr>
          <a:xfrm>
            <a:off x="9715969" y="293370"/>
            <a:ext cx="38849" cy="15899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bk object 127"/>
          <p:cNvSpPr/>
          <p:nvPr/>
        </p:nvSpPr>
        <p:spPr>
          <a:xfrm>
            <a:off x="9627095" y="293916"/>
            <a:ext cx="40373" cy="16243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k object 128"/>
          <p:cNvSpPr/>
          <p:nvPr/>
        </p:nvSpPr>
        <p:spPr>
          <a:xfrm>
            <a:off x="9681196" y="288531"/>
            <a:ext cx="18549" cy="9588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bk object 129"/>
          <p:cNvSpPr/>
          <p:nvPr/>
        </p:nvSpPr>
        <p:spPr>
          <a:xfrm>
            <a:off x="9651700" y="258151"/>
            <a:ext cx="78740" cy="40640"/>
          </a:xfrm>
          <a:custGeom>
            <a:avLst/>
            <a:gdLst/>
            <a:ahLst/>
            <a:cxnLst/>
            <a:rect l="l" t="t" r="r" b="b"/>
            <a:pathLst>
              <a:path w="78740" h="40639">
                <a:moveTo>
                  <a:pt x="36753" y="0"/>
                </a:moveTo>
                <a:lnTo>
                  <a:pt x="2203" y="25892"/>
                </a:lnTo>
                <a:lnTo>
                  <a:pt x="0" y="40297"/>
                </a:lnTo>
                <a:lnTo>
                  <a:pt x="457" y="40106"/>
                </a:lnTo>
                <a:lnTo>
                  <a:pt x="584" y="39763"/>
                </a:lnTo>
                <a:lnTo>
                  <a:pt x="889" y="39763"/>
                </a:lnTo>
                <a:lnTo>
                  <a:pt x="1143" y="37465"/>
                </a:lnTo>
                <a:lnTo>
                  <a:pt x="1549" y="37084"/>
                </a:lnTo>
                <a:lnTo>
                  <a:pt x="1790" y="36931"/>
                </a:lnTo>
                <a:lnTo>
                  <a:pt x="3009" y="31038"/>
                </a:lnTo>
                <a:lnTo>
                  <a:pt x="4445" y="24726"/>
                </a:lnTo>
                <a:lnTo>
                  <a:pt x="7708" y="20231"/>
                </a:lnTo>
                <a:lnTo>
                  <a:pt x="8064" y="20027"/>
                </a:lnTo>
                <a:lnTo>
                  <a:pt x="8140" y="19748"/>
                </a:lnTo>
                <a:lnTo>
                  <a:pt x="8331" y="19583"/>
                </a:lnTo>
                <a:lnTo>
                  <a:pt x="8585" y="18097"/>
                </a:lnTo>
                <a:lnTo>
                  <a:pt x="10083" y="16725"/>
                </a:lnTo>
                <a:lnTo>
                  <a:pt x="11010" y="15367"/>
                </a:lnTo>
                <a:lnTo>
                  <a:pt x="12014" y="14097"/>
                </a:lnTo>
                <a:lnTo>
                  <a:pt x="13220" y="13741"/>
                </a:lnTo>
                <a:lnTo>
                  <a:pt x="14122" y="12395"/>
                </a:lnTo>
                <a:lnTo>
                  <a:pt x="18415" y="8394"/>
                </a:lnTo>
                <a:lnTo>
                  <a:pt x="23342" y="5410"/>
                </a:lnTo>
                <a:lnTo>
                  <a:pt x="29248" y="3759"/>
                </a:lnTo>
                <a:lnTo>
                  <a:pt x="31153" y="2654"/>
                </a:lnTo>
                <a:lnTo>
                  <a:pt x="34687" y="2654"/>
                </a:lnTo>
                <a:lnTo>
                  <a:pt x="34861" y="2540"/>
                </a:lnTo>
                <a:lnTo>
                  <a:pt x="38747" y="2108"/>
                </a:lnTo>
                <a:lnTo>
                  <a:pt x="50561" y="2108"/>
                </a:lnTo>
                <a:lnTo>
                  <a:pt x="45389" y="614"/>
                </a:lnTo>
                <a:lnTo>
                  <a:pt x="36753" y="0"/>
                </a:lnTo>
                <a:close/>
              </a:path>
              <a:path w="78740" h="40639">
                <a:moveTo>
                  <a:pt x="50561" y="2108"/>
                </a:moveTo>
                <a:lnTo>
                  <a:pt x="38747" y="2108"/>
                </a:lnTo>
                <a:lnTo>
                  <a:pt x="42329" y="2247"/>
                </a:lnTo>
                <a:lnTo>
                  <a:pt x="46177" y="3111"/>
                </a:lnTo>
                <a:lnTo>
                  <a:pt x="48120" y="3568"/>
                </a:lnTo>
                <a:lnTo>
                  <a:pt x="50419" y="3911"/>
                </a:lnTo>
                <a:lnTo>
                  <a:pt x="51917" y="4508"/>
                </a:lnTo>
                <a:lnTo>
                  <a:pt x="57289" y="6477"/>
                </a:lnTo>
                <a:lnTo>
                  <a:pt x="61620" y="9613"/>
                </a:lnTo>
                <a:lnTo>
                  <a:pt x="65887" y="13398"/>
                </a:lnTo>
                <a:lnTo>
                  <a:pt x="66078" y="13843"/>
                </a:lnTo>
                <a:lnTo>
                  <a:pt x="66245" y="14097"/>
                </a:lnTo>
                <a:lnTo>
                  <a:pt x="66548" y="14478"/>
                </a:lnTo>
                <a:lnTo>
                  <a:pt x="67881" y="15544"/>
                </a:lnTo>
                <a:lnTo>
                  <a:pt x="68757" y="17157"/>
                </a:lnTo>
                <a:lnTo>
                  <a:pt x="69786" y="18224"/>
                </a:lnTo>
                <a:lnTo>
                  <a:pt x="72136" y="21590"/>
                </a:lnTo>
                <a:lnTo>
                  <a:pt x="73609" y="26009"/>
                </a:lnTo>
                <a:lnTo>
                  <a:pt x="75349" y="29679"/>
                </a:lnTo>
                <a:lnTo>
                  <a:pt x="75882" y="32296"/>
                </a:lnTo>
                <a:lnTo>
                  <a:pt x="75882" y="34544"/>
                </a:lnTo>
                <a:lnTo>
                  <a:pt x="76504" y="36791"/>
                </a:lnTo>
                <a:lnTo>
                  <a:pt x="76720" y="37236"/>
                </a:lnTo>
                <a:lnTo>
                  <a:pt x="77190" y="37465"/>
                </a:lnTo>
                <a:lnTo>
                  <a:pt x="78219" y="37465"/>
                </a:lnTo>
                <a:lnTo>
                  <a:pt x="78371" y="37236"/>
                </a:lnTo>
                <a:lnTo>
                  <a:pt x="78486" y="33489"/>
                </a:lnTo>
                <a:lnTo>
                  <a:pt x="77190" y="29095"/>
                </a:lnTo>
                <a:lnTo>
                  <a:pt x="75882" y="25615"/>
                </a:lnTo>
                <a:lnTo>
                  <a:pt x="75349" y="24409"/>
                </a:lnTo>
                <a:lnTo>
                  <a:pt x="75133" y="23190"/>
                </a:lnTo>
                <a:lnTo>
                  <a:pt x="53578" y="2979"/>
                </a:lnTo>
                <a:lnTo>
                  <a:pt x="50561" y="2108"/>
                </a:lnTo>
                <a:close/>
              </a:path>
              <a:path w="78740" h="40639">
                <a:moveTo>
                  <a:pt x="34687" y="2654"/>
                </a:moveTo>
                <a:lnTo>
                  <a:pt x="31153" y="2654"/>
                </a:lnTo>
                <a:lnTo>
                  <a:pt x="33299" y="3568"/>
                </a:lnTo>
                <a:lnTo>
                  <a:pt x="34687" y="2654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bk object 130"/>
          <p:cNvSpPr/>
          <p:nvPr/>
        </p:nvSpPr>
        <p:spPr>
          <a:xfrm>
            <a:off x="9636810" y="283502"/>
            <a:ext cx="21196" cy="14947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bk object 131"/>
          <p:cNvSpPr/>
          <p:nvPr/>
        </p:nvSpPr>
        <p:spPr>
          <a:xfrm>
            <a:off x="9724009" y="272199"/>
            <a:ext cx="20587" cy="1971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bk object 132"/>
          <p:cNvSpPr/>
          <p:nvPr/>
        </p:nvSpPr>
        <p:spPr>
          <a:xfrm>
            <a:off x="9666261" y="269455"/>
            <a:ext cx="44793" cy="23991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bk object 133"/>
          <p:cNvSpPr/>
          <p:nvPr/>
        </p:nvSpPr>
        <p:spPr>
          <a:xfrm>
            <a:off x="9643135" y="272338"/>
            <a:ext cx="14224" cy="9931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bk object 134"/>
          <p:cNvSpPr/>
          <p:nvPr/>
        </p:nvSpPr>
        <p:spPr>
          <a:xfrm>
            <a:off x="9803255" y="261630"/>
            <a:ext cx="13335" cy="7620"/>
          </a:xfrm>
          <a:custGeom>
            <a:avLst/>
            <a:gdLst/>
            <a:ahLst/>
            <a:cxnLst/>
            <a:rect l="l" t="t" r="r" b="b"/>
            <a:pathLst>
              <a:path w="13334" h="7620">
                <a:moveTo>
                  <a:pt x="0" y="0"/>
                </a:moveTo>
                <a:lnTo>
                  <a:pt x="660" y="2679"/>
                </a:lnTo>
                <a:lnTo>
                  <a:pt x="2489" y="5206"/>
                </a:lnTo>
                <a:lnTo>
                  <a:pt x="4762" y="7111"/>
                </a:lnTo>
                <a:lnTo>
                  <a:pt x="5499" y="7531"/>
                </a:lnTo>
                <a:lnTo>
                  <a:pt x="5727" y="7531"/>
                </a:lnTo>
                <a:lnTo>
                  <a:pt x="13042" y="6476"/>
                </a:lnTo>
                <a:lnTo>
                  <a:pt x="13042" y="5981"/>
                </a:lnTo>
                <a:lnTo>
                  <a:pt x="11581" y="4914"/>
                </a:lnTo>
                <a:lnTo>
                  <a:pt x="6515" y="4914"/>
                </a:lnTo>
                <a:lnTo>
                  <a:pt x="3949" y="3314"/>
                </a:lnTo>
                <a:lnTo>
                  <a:pt x="1765" y="3149"/>
                </a:lnTo>
                <a:lnTo>
                  <a:pt x="1562" y="1028"/>
                </a:lnTo>
                <a:lnTo>
                  <a:pt x="0" y="0"/>
                </a:lnTo>
                <a:close/>
              </a:path>
              <a:path w="13334" h="7620">
                <a:moveTo>
                  <a:pt x="10363" y="4025"/>
                </a:moveTo>
                <a:lnTo>
                  <a:pt x="6515" y="4914"/>
                </a:lnTo>
                <a:lnTo>
                  <a:pt x="11581" y="4914"/>
                </a:lnTo>
                <a:lnTo>
                  <a:pt x="10363" y="4025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bk object 135"/>
          <p:cNvSpPr/>
          <p:nvPr/>
        </p:nvSpPr>
        <p:spPr>
          <a:xfrm>
            <a:off x="9826384" y="252851"/>
            <a:ext cx="11430" cy="15875"/>
          </a:xfrm>
          <a:custGeom>
            <a:avLst/>
            <a:gdLst/>
            <a:ahLst/>
            <a:cxnLst/>
            <a:rect l="l" t="t" r="r" b="b"/>
            <a:pathLst>
              <a:path w="11429" h="15875">
                <a:moveTo>
                  <a:pt x="8432" y="0"/>
                </a:moveTo>
                <a:lnTo>
                  <a:pt x="7035" y="139"/>
                </a:lnTo>
                <a:lnTo>
                  <a:pt x="5753" y="1523"/>
                </a:lnTo>
                <a:lnTo>
                  <a:pt x="5029" y="2730"/>
                </a:lnTo>
                <a:lnTo>
                  <a:pt x="6121" y="3886"/>
                </a:lnTo>
                <a:lnTo>
                  <a:pt x="6807" y="5549"/>
                </a:lnTo>
                <a:lnTo>
                  <a:pt x="7476" y="6946"/>
                </a:lnTo>
                <a:lnTo>
                  <a:pt x="7531" y="8166"/>
                </a:lnTo>
                <a:lnTo>
                  <a:pt x="7035" y="8623"/>
                </a:lnTo>
                <a:lnTo>
                  <a:pt x="7035" y="9347"/>
                </a:lnTo>
                <a:lnTo>
                  <a:pt x="5029" y="11772"/>
                </a:lnTo>
                <a:lnTo>
                  <a:pt x="2946" y="13830"/>
                </a:lnTo>
                <a:lnTo>
                  <a:pt x="0" y="15100"/>
                </a:lnTo>
                <a:lnTo>
                  <a:pt x="127" y="15392"/>
                </a:lnTo>
                <a:lnTo>
                  <a:pt x="1028" y="15392"/>
                </a:lnTo>
                <a:lnTo>
                  <a:pt x="8432" y="12344"/>
                </a:lnTo>
                <a:lnTo>
                  <a:pt x="8432" y="12090"/>
                </a:lnTo>
                <a:lnTo>
                  <a:pt x="8712" y="11772"/>
                </a:lnTo>
                <a:lnTo>
                  <a:pt x="10985" y="10083"/>
                </a:lnTo>
                <a:lnTo>
                  <a:pt x="10863" y="7061"/>
                </a:lnTo>
                <a:lnTo>
                  <a:pt x="10795" y="3886"/>
                </a:lnTo>
                <a:lnTo>
                  <a:pt x="10553" y="2578"/>
                </a:lnTo>
                <a:lnTo>
                  <a:pt x="9652" y="914"/>
                </a:lnTo>
                <a:lnTo>
                  <a:pt x="843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bk object 136"/>
          <p:cNvSpPr/>
          <p:nvPr/>
        </p:nvSpPr>
        <p:spPr>
          <a:xfrm>
            <a:off x="9801911" y="249933"/>
            <a:ext cx="23495" cy="19050"/>
          </a:xfrm>
          <a:custGeom>
            <a:avLst/>
            <a:gdLst/>
            <a:ahLst/>
            <a:cxnLst/>
            <a:rect l="l" t="t" r="r" b="b"/>
            <a:pathLst>
              <a:path w="23495" h="19050">
                <a:moveTo>
                  <a:pt x="11582" y="0"/>
                </a:moveTo>
                <a:lnTo>
                  <a:pt x="11150" y="0"/>
                </a:lnTo>
                <a:lnTo>
                  <a:pt x="10058" y="190"/>
                </a:lnTo>
                <a:lnTo>
                  <a:pt x="9626" y="1079"/>
                </a:lnTo>
                <a:lnTo>
                  <a:pt x="8407" y="1511"/>
                </a:lnTo>
                <a:lnTo>
                  <a:pt x="6324" y="3644"/>
                </a:lnTo>
                <a:lnTo>
                  <a:pt x="2806" y="3644"/>
                </a:lnTo>
                <a:lnTo>
                  <a:pt x="469" y="4711"/>
                </a:lnTo>
                <a:lnTo>
                  <a:pt x="469" y="5206"/>
                </a:lnTo>
                <a:lnTo>
                  <a:pt x="0" y="5791"/>
                </a:lnTo>
                <a:lnTo>
                  <a:pt x="355" y="6375"/>
                </a:lnTo>
                <a:lnTo>
                  <a:pt x="2806" y="6730"/>
                </a:lnTo>
                <a:lnTo>
                  <a:pt x="5918" y="8966"/>
                </a:lnTo>
                <a:lnTo>
                  <a:pt x="9893" y="10871"/>
                </a:lnTo>
                <a:lnTo>
                  <a:pt x="12992" y="11188"/>
                </a:lnTo>
                <a:lnTo>
                  <a:pt x="15252" y="12915"/>
                </a:lnTo>
                <a:lnTo>
                  <a:pt x="17818" y="15011"/>
                </a:lnTo>
                <a:lnTo>
                  <a:pt x="18923" y="15722"/>
                </a:lnTo>
                <a:lnTo>
                  <a:pt x="18834" y="18173"/>
                </a:lnTo>
                <a:lnTo>
                  <a:pt x="19151" y="18465"/>
                </a:lnTo>
                <a:lnTo>
                  <a:pt x="19519" y="18465"/>
                </a:lnTo>
                <a:lnTo>
                  <a:pt x="21069" y="16903"/>
                </a:lnTo>
                <a:lnTo>
                  <a:pt x="21170" y="16154"/>
                </a:lnTo>
                <a:lnTo>
                  <a:pt x="22390" y="15151"/>
                </a:lnTo>
                <a:lnTo>
                  <a:pt x="22847" y="15011"/>
                </a:lnTo>
                <a:lnTo>
                  <a:pt x="23126" y="14693"/>
                </a:lnTo>
                <a:lnTo>
                  <a:pt x="23291" y="14008"/>
                </a:lnTo>
                <a:lnTo>
                  <a:pt x="20486" y="12268"/>
                </a:lnTo>
                <a:lnTo>
                  <a:pt x="15252" y="12268"/>
                </a:lnTo>
                <a:lnTo>
                  <a:pt x="12458" y="9690"/>
                </a:lnTo>
                <a:lnTo>
                  <a:pt x="11404" y="8661"/>
                </a:lnTo>
                <a:lnTo>
                  <a:pt x="11303" y="6946"/>
                </a:lnTo>
                <a:lnTo>
                  <a:pt x="10362" y="5791"/>
                </a:lnTo>
                <a:lnTo>
                  <a:pt x="10402" y="4711"/>
                </a:lnTo>
                <a:lnTo>
                  <a:pt x="10528" y="3936"/>
                </a:lnTo>
                <a:lnTo>
                  <a:pt x="10833" y="3060"/>
                </a:lnTo>
                <a:lnTo>
                  <a:pt x="11150" y="1511"/>
                </a:lnTo>
                <a:lnTo>
                  <a:pt x="11150" y="1079"/>
                </a:lnTo>
                <a:lnTo>
                  <a:pt x="11404" y="965"/>
                </a:lnTo>
                <a:lnTo>
                  <a:pt x="11582" y="622"/>
                </a:lnTo>
                <a:lnTo>
                  <a:pt x="11582" y="0"/>
                </a:lnTo>
                <a:close/>
              </a:path>
              <a:path w="23495" h="19050">
                <a:moveTo>
                  <a:pt x="20015" y="11976"/>
                </a:moveTo>
                <a:lnTo>
                  <a:pt x="15252" y="12268"/>
                </a:lnTo>
                <a:lnTo>
                  <a:pt x="20486" y="12268"/>
                </a:lnTo>
                <a:lnTo>
                  <a:pt x="20015" y="11976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bk object 137"/>
          <p:cNvSpPr/>
          <p:nvPr/>
        </p:nvSpPr>
        <p:spPr>
          <a:xfrm>
            <a:off x="9838587" y="254656"/>
            <a:ext cx="10795" cy="12700"/>
          </a:xfrm>
          <a:custGeom>
            <a:avLst/>
            <a:gdLst/>
            <a:ahLst/>
            <a:cxnLst/>
            <a:rect l="l" t="t" r="r" b="b"/>
            <a:pathLst>
              <a:path w="10795" h="12700">
                <a:moveTo>
                  <a:pt x="5283" y="0"/>
                </a:moveTo>
                <a:lnTo>
                  <a:pt x="3860" y="0"/>
                </a:lnTo>
                <a:lnTo>
                  <a:pt x="2362" y="3162"/>
                </a:lnTo>
                <a:lnTo>
                  <a:pt x="1181" y="3314"/>
                </a:lnTo>
                <a:lnTo>
                  <a:pt x="330" y="4317"/>
                </a:lnTo>
                <a:lnTo>
                  <a:pt x="393" y="6972"/>
                </a:lnTo>
                <a:lnTo>
                  <a:pt x="0" y="8750"/>
                </a:lnTo>
                <a:lnTo>
                  <a:pt x="5016" y="11150"/>
                </a:lnTo>
                <a:lnTo>
                  <a:pt x="7835" y="12179"/>
                </a:lnTo>
                <a:lnTo>
                  <a:pt x="8991" y="12179"/>
                </a:lnTo>
                <a:lnTo>
                  <a:pt x="9182" y="11785"/>
                </a:lnTo>
                <a:lnTo>
                  <a:pt x="8991" y="9651"/>
                </a:lnTo>
                <a:lnTo>
                  <a:pt x="9855" y="8280"/>
                </a:lnTo>
                <a:lnTo>
                  <a:pt x="10254" y="4317"/>
                </a:lnTo>
                <a:lnTo>
                  <a:pt x="10337" y="2082"/>
                </a:lnTo>
                <a:lnTo>
                  <a:pt x="9182" y="1511"/>
                </a:lnTo>
                <a:lnTo>
                  <a:pt x="8153" y="1066"/>
                </a:lnTo>
                <a:lnTo>
                  <a:pt x="528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k object 138"/>
          <p:cNvSpPr/>
          <p:nvPr/>
        </p:nvSpPr>
        <p:spPr>
          <a:xfrm>
            <a:off x="9800449" y="266301"/>
            <a:ext cx="1905" cy="2540"/>
          </a:xfrm>
          <a:custGeom>
            <a:avLst/>
            <a:gdLst/>
            <a:ahLst/>
            <a:cxnLst/>
            <a:rect l="l" t="t" r="r" b="b"/>
            <a:pathLst>
              <a:path w="1904" h="2539">
                <a:moveTo>
                  <a:pt x="1320" y="0"/>
                </a:moveTo>
                <a:lnTo>
                  <a:pt x="850" y="0"/>
                </a:lnTo>
                <a:lnTo>
                  <a:pt x="368" y="241"/>
                </a:lnTo>
                <a:lnTo>
                  <a:pt x="292" y="723"/>
                </a:lnTo>
                <a:lnTo>
                  <a:pt x="63" y="1320"/>
                </a:lnTo>
                <a:lnTo>
                  <a:pt x="0" y="1943"/>
                </a:lnTo>
                <a:lnTo>
                  <a:pt x="368" y="1943"/>
                </a:lnTo>
                <a:lnTo>
                  <a:pt x="850" y="1651"/>
                </a:lnTo>
                <a:lnTo>
                  <a:pt x="1181" y="1320"/>
                </a:lnTo>
                <a:lnTo>
                  <a:pt x="1320" y="723"/>
                </a:lnTo>
                <a:lnTo>
                  <a:pt x="1320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k object 139"/>
          <p:cNvSpPr/>
          <p:nvPr/>
        </p:nvSpPr>
        <p:spPr>
          <a:xfrm>
            <a:off x="9826796" y="257817"/>
            <a:ext cx="5080" cy="8255"/>
          </a:xfrm>
          <a:custGeom>
            <a:avLst/>
            <a:gdLst/>
            <a:ahLst/>
            <a:cxnLst/>
            <a:rect l="l" t="t" r="r" b="b"/>
            <a:pathLst>
              <a:path w="5079" h="8254">
                <a:moveTo>
                  <a:pt x="3848" y="0"/>
                </a:moveTo>
                <a:lnTo>
                  <a:pt x="3416" y="152"/>
                </a:lnTo>
                <a:lnTo>
                  <a:pt x="3314" y="1092"/>
                </a:lnTo>
                <a:lnTo>
                  <a:pt x="1790" y="3454"/>
                </a:lnTo>
                <a:lnTo>
                  <a:pt x="0" y="7747"/>
                </a:lnTo>
                <a:lnTo>
                  <a:pt x="368" y="7747"/>
                </a:lnTo>
                <a:lnTo>
                  <a:pt x="2082" y="7124"/>
                </a:lnTo>
                <a:lnTo>
                  <a:pt x="3314" y="5410"/>
                </a:lnTo>
                <a:lnTo>
                  <a:pt x="4470" y="3949"/>
                </a:lnTo>
                <a:lnTo>
                  <a:pt x="4622" y="3200"/>
                </a:lnTo>
                <a:lnTo>
                  <a:pt x="4787" y="2730"/>
                </a:lnTo>
                <a:lnTo>
                  <a:pt x="5067" y="2298"/>
                </a:lnTo>
                <a:lnTo>
                  <a:pt x="3848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bk object 140"/>
          <p:cNvSpPr/>
          <p:nvPr/>
        </p:nvSpPr>
        <p:spPr>
          <a:xfrm>
            <a:off x="9649612" y="261378"/>
            <a:ext cx="49149" cy="10604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bk object 141"/>
          <p:cNvSpPr/>
          <p:nvPr/>
        </p:nvSpPr>
        <p:spPr>
          <a:xfrm>
            <a:off x="9698888" y="249821"/>
            <a:ext cx="33858" cy="31736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k object 142"/>
          <p:cNvSpPr/>
          <p:nvPr/>
        </p:nvSpPr>
        <p:spPr>
          <a:xfrm>
            <a:off x="9799790" y="264401"/>
            <a:ext cx="1270" cy="1905"/>
          </a:xfrm>
          <a:custGeom>
            <a:avLst/>
            <a:gdLst/>
            <a:ahLst/>
            <a:cxnLst/>
            <a:rect l="l" t="t" r="r" b="b"/>
            <a:pathLst>
              <a:path w="1270" h="1904">
                <a:moveTo>
                  <a:pt x="939" y="0"/>
                </a:moveTo>
                <a:lnTo>
                  <a:pt x="355" y="0"/>
                </a:lnTo>
                <a:lnTo>
                  <a:pt x="355" y="546"/>
                </a:lnTo>
                <a:lnTo>
                  <a:pt x="0" y="685"/>
                </a:lnTo>
                <a:lnTo>
                  <a:pt x="444" y="1549"/>
                </a:lnTo>
                <a:lnTo>
                  <a:pt x="660" y="1257"/>
                </a:lnTo>
                <a:lnTo>
                  <a:pt x="939" y="1168"/>
                </a:lnTo>
                <a:lnTo>
                  <a:pt x="939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k object 143"/>
          <p:cNvSpPr/>
          <p:nvPr/>
        </p:nvSpPr>
        <p:spPr>
          <a:xfrm>
            <a:off x="9850035" y="252686"/>
            <a:ext cx="6985" cy="10795"/>
          </a:xfrm>
          <a:custGeom>
            <a:avLst/>
            <a:gdLst/>
            <a:ahLst/>
            <a:cxnLst/>
            <a:rect l="l" t="t" r="r" b="b"/>
            <a:pathLst>
              <a:path w="6984" h="10795">
                <a:moveTo>
                  <a:pt x="5892" y="0"/>
                </a:moveTo>
                <a:lnTo>
                  <a:pt x="1397" y="3619"/>
                </a:lnTo>
                <a:lnTo>
                  <a:pt x="1028" y="5283"/>
                </a:lnTo>
                <a:lnTo>
                  <a:pt x="0" y="6286"/>
                </a:lnTo>
                <a:lnTo>
                  <a:pt x="127" y="8432"/>
                </a:lnTo>
                <a:lnTo>
                  <a:pt x="838" y="8788"/>
                </a:lnTo>
                <a:lnTo>
                  <a:pt x="558" y="9512"/>
                </a:lnTo>
                <a:lnTo>
                  <a:pt x="1028" y="9791"/>
                </a:lnTo>
                <a:lnTo>
                  <a:pt x="4737" y="10248"/>
                </a:lnTo>
                <a:lnTo>
                  <a:pt x="3708" y="6934"/>
                </a:lnTo>
                <a:lnTo>
                  <a:pt x="4140" y="4826"/>
                </a:lnTo>
                <a:lnTo>
                  <a:pt x="4737" y="3619"/>
                </a:lnTo>
                <a:lnTo>
                  <a:pt x="6477" y="2743"/>
                </a:lnTo>
                <a:lnTo>
                  <a:pt x="6324" y="1371"/>
                </a:lnTo>
                <a:lnTo>
                  <a:pt x="6070" y="749"/>
                </a:lnTo>
                <a:lnTo>
                  <a:pt x="6070" y="495"/>
                </a:lnTo>
                <a:lnTo>
                  <a:pt x="589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k object 144"/>
          <p:cNvSpPr/>
          <p:nvPr/>
        </p:nvSpPr>
        <p:spPr>
          <a:xfrm>
            <a:off x="9813494" y="263912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685" y="393"/>
                </a:moveTo>
                <a:lnTo>
                  <a:pt x="584" y="0"/>
                </a:lnTo>
                <a:lnTo>
                  <a:pt x="0" y="0"/>
                </a:lnTo>
                <a:lnTo>
                  <a:pt x="584" y="38"/>
                </a:lnTo>
                <a:lnTo>
                  <a:pt x="685" y="393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bk object 145"/>
          <p:cNvSpPr/>
          <p:nvPr/>
        </p:nvSpPr>
        <p:spPr>
          <a:xfrm>
            <a:off x="9568921" y="264303"/>
            <a:ext cx="7620" cy="10160"/>
          </a:xfrm>
          <a:custGeom>
            <a:avLst/>
            <a:gdLst/>
            <a:ahLst/>
            <a:cxnLst/>
            <a:rect l="l" t="t" r="r" b="b"/>
            <a:pathLst>
              <a:path w="7620" h="10160">
                <a:moveTo>
                  <a:pt x="2057" y="0"/>
                </a:moveTo>
                <a:lnTo>
                  <a:pt x="1371" y="888"/>
                </a:lnTo>
                <a:lnTo>
                  <a:pt x="723" y="2387"/>
                </a:lnTo>
                <a:lnTo>
                  <a:pt x="723" y="3644"/>
                </a:lnTo>
                <a:lnTo>
                  <a:pt x="1587" y="5880"/>
                </a:lnTo>
                <a:lnTo>
                  <a:pt x="0" y="7683"/>
                </a:lnTo>
                <a:lnTo>
                  <a:pt x="927" y="9537"/>
                </a:lnTo>
                <a:lnTo>
                  <a:pt x="1155" y="9651"/>
                </a:lnTo>
                <a:lnTo>
                  <a:pt x="3073" y="9651"/>
                </a:lnTo>
                <a:lnTo>
                  <a:pt x="3670" y="6959"/>
                </a:lnTo>
                <a:lnTo>
                  <a:pt x="6004" y="6959"/>
                </a:lnTo>
                <a:lnTo>
                  <a:pt x="6350" y="6769"/>
                </a:lnTo>
                <a:lnTo>
                  <a:pt x="7251" y="6032"/>
                </a:lnTo>
                <a:lnTo>
                  <a:pt x="6718" y="5105"/>
                </a:lnTo>
                <a:lnTo>
                  <a:pt x="6604" y="4432"/>
                </a:lnTo>
                <a:lnTo>
                  <a:pt x="4889" y="3060"/>
                </a:lnTo>
                <a:lnTo>
                  <a:pt x="4419" y="647"/>
                </a:lnTo>
                <a:lnTo>
                  <a:pt x="2057" y="0"/>
                </a:lnTo>
                <a:close/>
              </a:path>
              <a:path w="7620" h="10160">
                <a:moveTo>
                  <a:pt x="6004" y="6959"/>
                </a:moveTo>
                <a:lnTo>
                  <a:pt x="3670" y="6959"/>
                </a:lnTo>
                <a:lnTo>
                  <a:pt x="5727" y="7111"/>
                </a:lnTo>
                <a:lnTo>
                  <a:pt x="6004" y="6959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bk object 146"/>
          <p:cNvSpPr/>
          <p:nvPr/>
        </p:nvSpPr>
        <p:spPr>
          <a:xfrm>
            <a:off x="9548505" y="264397"/>
            <a:ext cx="7620" cy="10160"/>
          </a:xfrm>
          <a:custGeom>
            <a:avLst/>
            <a:gdLst/>
            <a:ahLst/>
            <a:cxnLst/>
            <a:rect l="l" t="t" r="r" b="b"/>
            <a:pathLst>
              <a:path w="7620" h="10160">
                <a:moveTo>
                  <a:pt x="1803" y="0"/>
                </a:moveTo>
                <a:lnTo>
                  <a:pt x="1524" y="228"/>
                </a:lnTo>
                <a:lnTo>
                  <a:pt x="1143" y="228"/>
                </a:lnTo>
                <a:lnTo>
                  <a:pt x="190" y="1689"/>
                </a:lnTo>
                <a:lnTo>
                  <a:pt x="0" y="4000"/>
                </a:lnTo>
                <a:lnTo>
                  <a:pt x="1143" y="5943"/>
                </a:lnTo>
                <a:lnTo>
                  <a:pt x="2082" y="7162"/>
                </a:lnTo>
                <a:lnTo>
                  <a:pt x="3048" y="8229"/>
                </a:lnTo>
                <a:lnTo>
                  <a:pt x="3670" y="10033"/>
                </a:lnTo>
                <a:lnTo>
                  <a:pt x="3886" y="10134"/>
                </a:lnTo>
                <a:lnTo>
                  <a:pt x="4381" y="10134"/>
                </a:lnTo>
                <a:lnTo>
                  <a:pt x="4699" y="10033"/>
                </a:lnTo>
                <a:lnTo>
                  <a:pt x="6045" y="8483"/>
                </a:lnTo>
                <a:lnTo>
                  <a:pt x="7315" y="3543"/>
                </a:lnTo>
                <a:lnTo>
                  <a:pt x="6794" y="2628"/>
                </a:lnTo>
                <a:lnTo>
                  <a:pt x="6286" y="2438"/>
                </a:lnTo>
                <a:lnTo>
                  <a:pt x="180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k object 147"/>
          <p:cNvSpPr/>
          <p:nvPr/>
        </p:nvSpPr>
        <p:spPr>
          <a:xfrm>
            <a:off x="9557071" y="266096"/>
            <a:ext cx="8890" cy="8255"/>
          </a:xfrm>
          <a:custGeom>
            <a:avLst/>
            <a:gdLst/>
            <a:ahLst/>
            <a:cxnLst/>
            <a:rect l="l" t="t" r="r" b="b"/>
            <a:pathLst>
              <a:path w="8890" h="8254">
                <a:moveTo>
                  <a:pt x="990" y="1270"/>
                </a:moveTo>
                <a:lnTo>
                  <a:pt x="533" y="1384"/>
                </a:lnTo>
                <a:lnTo>
                  <a:pt x="0" y="1854"/>
                </a:lnTo>
                <a:lnTo>
                  <a:pt x="114" y="3670"/>
                </a:lnTo>
                <a:lnTo>
                  <a:pt x="3009" y="5892"/>
                </a:lnTo>
                <a:lnTo>
                  <a:pt x="8140" y="7861"/>
                </a:lnTo>
                <a:lnTo>
                  <a:pt x="8267" y="7747"/>
                </a:lnTo>
                <a:lnTo>
                  <a:pt x="8674" y="4826"/>
                </a:lnTo>
                <a:lnTo>
                  <a:pt x="7479" y="2425"/>
                </a:lnTo>
                <a:lnTo>
                  <a:pt x="3238" y="2425"/>
                </a:lnTo>
                <a:lnTo>
                  <a:pt x="990" y="1270"/>
                </a:lnTo>
                <a:close/>
              </a:path>
              <a:path w="8890" h="8254">
                <a:moveTo>
                  <a:pt x="5854" y="0"/>
                </a:moveTo>
                <a:lnTo>
                  <a:pt x="4292" y="444"/>
                </a:lnTo>
                <a:lnTo>
                  <a:pt x="3238" y="2425"/>
                </a:lnTo>
                <a:lnTo>
                  <a:pt x="7479" y="2425"/>
                </a:lnTo>
                <a:lnTo>
                  <a:pt x="7340" y="2146"/>
                </a:lnTo>
                <a:lnTo>
                  <a:pt x="5854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k object 148"/>
          <p:cNvSpPr/>
          <p:nvPr/>
        </p:nvSpPr>
        <p:spPr>
          <a:xfrm>
            <a:off x="9804187" y="259528"/>
            <a:ext cx="7620" cy="4445"/>
          </a:xfrm>
          <a:custGeom>
            <a:avLst/>
            <a:gdLst/>
            <a:ahLst/>
            <a:cxnLst/>
            <a:rect l="l" t="t" r="r" b="b"/>
            <a:pathLst>
              <a:path w="7620" h="4445">
                <a:moveTo>
                  <a:pt x="63" y="0"/>
                </a:moveTo>
                <a:lnTo>
                  <a:pt x="685" y="1600"/>
                </a:lnTo>
                <a:lnTo>
                  <a:pt x="2184" y="2374"/>
                </a:lnTo>
                <a:lnTo>
                  <a:pt x="3352" y="3403"/>
                </a:lnTo>
                <a:lnTo>
                  <a:pt x="3949" y="3403"/>
                </a:lnTo>
                <a:lnTo>
                  <a:pt x="4419" y="4025"/>
                </a:lnTo>
                <a:lnTo>
                  <a:pt x="4952" y="4025"/>
                </a:lnTo>
                <a:lnTo>
                  <a:pt x="6718" y="4381"/>
                </a:lnTo>
                <a:lnTo>
                  <a:pt x="7619" y="4381"/>
                </a:lnTo>
                <a:lnTo>
                  <a:pt x="1701" y="1270"/>
                </a:lnTo>
                <a:lnTo>
                  <a:pt x="6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k object 149"/>
          <p:cNvSpPr/>
          <p:nvPr/>
        </p:nvSpPr>
        <p:spPr>
          <a:xfrm>
            <a:off x="9842724" y="261477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749" y="0"/>
                </a:moveTo>
                <a:lnTo>
                  <a:pt x="253" y="152"/>
                </a:lnTo>
                <a:lnTo>
                  <a:pt x="0" y="584"/>
                </a:lnTo>
                <a:lnTo>
                  <a:pt x="749" y="584"/>
                </a:lnTo>
                <a:lnTo>
                  <a:pt x="749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bk object 150"/>
          <p:cNvSpPr/>
          <p:nvPr/>
        </p:nvSpPr>
        <p:spPr>
          <a:xfrm>
            <a:off x="9855583" y="256739"/>
            <a:ext cx="1905" cy="4445"/>
          </a:xfrm>
          <a:custGeom>
            <a:avLst/>
            <a:gdLst/>
            <a:ahLst/>
            <a:cxnLst/>
            <a:rect l="l" t="t" r="r" b="b"/>
            <a:pathLst>
              <a:path w="1904" h="4445">
                <a:moveTo>
                  <a:pt x="1701" y="0"/>
                </a:moveTo>
                <a:lnTo>
                  <a:pt x="1028" y="139"/>
                </a:lnTo>
                <a:lnTo>
                  <a:pt x="215" y="1079"/>
                </a:lnTo>
                <a:lnTo>
                  <a:pt x="0" y="1803"/>
                </a:lnTo>
                <a:lnTo>
                  <a:pt x="0" y="2781"/>
                </a:lnTo>
                <a:lnTo>
                  <a:pt x="342" y="3517"/>
                </a:lnTo>
                <a:lnTo>
                  <a:pt x="1244" y="4381"/>
                </a:lnTo>
                <a:lnTo>
                  <a:pt x="1397" y="4279"/>
                </a:lnTo>
                <a:lnTo>
                  <a:pt x="1504" y="1803"/>
                </a:lnTo>
                <a:lnTo>
                  <a:pt x="1701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bk object 151"/>
          <p:cNvSpPr/>
          <p:nvPr/>
        </p:nvSpPr>
        <p:spPr>
          <a:xfrm>
            <a:off x="9843747" y="259916"/>
            <a:ext cx="635" cy="1270"/>
          </a:xfrm>
          <a:custGeom>
            <a:avLst/>
            <a:gdLst/>
            <a:ahLst/>
            <a:cxnLst/>
            <a:rect l="l" t="t" r="r" b="b"/>
            <a:pathLst>
              <a:path w="634" h="1270">
                <a:moveTo>
                  <a:pt x="0" y="774"/>
                </a:moveTo>
                <a:lnTo>
                  <a:pt x="317" y="635"/>
                </a:lnTo>
                <a:lnTo>
                  <a:pt x="317" y="0"/>
                </a:lnTo>
                <a:lnTo>
                  <a:pt x="0" y="0"/>
                </a:lnTo>
                <a:lnTo>
                  <a:pt x="0" y="7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k object 152"/>
          <p:cNvSpPr/>
          <p:nvPr/>
        </p:nvSpPr>
        <p:spPr>
          <a:xfrm>
            <a:off x="9798835" y="252688"/>
            <a:ext cx="1905" cy="8255"/>
          </a:xfrm>
          <a:custGeom>
            <a:avLst/>
            <a:gdLst/>
            <a:ahLst/>
            <a:cxnLst/>
            <a:rect l="l" t="t" r="r" b="b"/>
            <a:pathLst>
              <a:path w="1904" h="8254">
                <a:moveTo>
                  <a:pt x="1612" y="0"/>
                </a:moveTo>
                <a:lnTo>
                  <a:pt x="1155" y="0"/>
                </a:lnTo>
                <a:lnTo>
                  <a:pt x="0" y="1968"/>
                </a:lnTo>
                <a:lnTo>
                  <a:pt x="0" y="3822"/>
                </a:lnTo>
                <a:lnTo>
                  <a:pt x="520" y="5854"/>
                </a:lnTo>
                <a:lnTo>
                  <a:pt x="1409" y="7861"/>
                </a:lnTo>
                <a:lnTo>
                  <a:pt x="1676" y="7569"/>
                </a:lnTo>
                <a:lnTo>
                  <a:pt x="161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k object 153"/>
          <p:cNvSpPr/>
          <p:nvPr/>
        </p:nvSpPr>
        <p:spPr>
          <a:xfrm>
            <a:off x="9821340" y="255732"/>
            <a:ext cx="3810" cy="3810"/>
          </a:xfrm>
          <a:custGeom>
            <a:avLst/>
            <a:gdLst/>
            <a:ahLst/>
            <a:cxnLst/>
            <a:rect l="l" t="t" r="r" b="b"/>
            <a:pathLst>
              <a:path w="3809" h="3810">
                <a:moveTo>
                  <a:pt x="2717" y="0"/>
                </a:moveTo>
                <a:lnTo>
                  <a:pt x="2400" y="139"/>
                </a:lnTo>
                <a:lnTo>
                  <a:pt x="1930" y="241"/>
                </a:lnTo>
                <a:lnTo>
                  <a:pt x="1524" y="774"/>
                </a:lnTo>
                <a:lnTo>
                  <a:pt x="1066" y="927"/>
                </a:lnTo>
                <a:lnTo>
                  <a:pt x="495" y="1003"/>
                </a:lnTo>
                <a:lnTo>
                  <a:pt x="279" y="1003"/>
                </a:lnTo>
                <a:lnTo>
                  <a:pt x="279" y="1346"/>
                </a:lnTo>
                <a:lnTo>
                  <a:pt x="0" y="1498"/>
                </a:lnTo>
                <a:lnTo>
                  <a:pt x="1930" y="3606"/>
                </a:lnTo>
                <a:lnTo>
                  <a:pt x="2400" y="3606"/>
                </a:lnTo>
                <a:lnTo>
                  <a:pt x="3416" y="2819"/>
                </a:lnTo>
                <a:lnTo>
                  <a:pt x="3317" y="927"/>
                </a:lnTo>
                <a:lnTo>
                  <a:pt x="2959" y="139"/>
                </a:lnTo>
                <a:lnTo>
                  <a:pt x="2717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k object 154"/>
          <p:cNvSpPr/>
          <p:nvPr/>
        </p:nvSpPr>
        <p:spPr>
          <a:xfrm>
            <a:off x="9814185" y="247155"/>
            <a:ext cx="5080" cy="12065"/>
          </a:xfrm>
          <a:custGeom>
            <a:avLst/>
            <a:gdLst/>
            <a:ahLst/>
            <a:cxnLst/>
            <a:rect l="l" t="t" r="r" b="b"/>
            <a:pathLst>
              <a:path w="5079" h="12064">
                <a:moveTo>
                  <a:pt x="2451" y="0"/>
                </a:moveTo>
                <a:lnTo>
                  <a:pt x="1828" y="1003"/>
                </a:lnTo>
                <a:lnTo>
                  <a:pt x="177" y="4292"/>
                </a:lnTo>
                <a:lnTo>
                  <a:pt x="0" y="7493"/>
                </a:lnTo>
                <a:lnTo>
                  <a:pt x="1333" y="10655"/>
                </a:lnTo>
                <a:lnTo>
                  <a:pt x="4533" y="11823"/>
                </a:lnTo>
                <a:lnTo>
                  <a:pt x="4762" y="8572"/>
                </a:lnTo>
                <a:lnTo>
                  <a:pt x="2298" y="5397"/>
                </a:lnTo>
                <a:lnTo>
                  <a:pt x="2984" y="2032"/>
                </a:lnTo>
                <a:lnTo>
                  <a:pt x="2857" y="1460"/>
                </a:lnTo>
                <a:lnTo>
                  <a:pt x="2984" y="1003"/>
                </a:lnTo>
                <a:lnTo>
                  <a:pt x="2679" y="571"/>
                </a:lnTo>
                <a:lnTo>
                  <a:pt x="2451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bk object 155"/>
          <p:cNvSpPr/>
          <p:nvPr/>
        </p:nvSpPr>
        <p:spPr>
          <a:xfrm>
            <a:off x="9540964" y="262343"/>
            <a:ext cx="6985" cy="6985"/>
          </a:xfrm>
          <a:custGeom>
            <a:avLst/>
            <a:gdLst/>
            <a:ahLst/>
            <a:cxnLst/>
            <a:rect l="l" t="t" r="r" b="b"/>
            <a:pathLst>
              <a:path w="6984" h="6985">
                <a:moveTo>
                  <a:pt x="5676" y="0"/>
                </a:moveTo>
                <a:lnTo>
                  <a:pt x="1066" y="495"/>
                </a:lnTo>
                <a:lnTo>
                  <a:pt x="0" y="2057"/>
                </a:lnTo>
                <a:lnTo>
                  <a:pt x="1943" y="6680"/>
                </a:lnTo>
                <a:lnTo>
                  <a:pt x="2273" y="6489"/>
                </a:lnTo>
                <a:lnTo>
                  <a:pt x="3149" y="6057"/>
                </a:lnTo>
                <a:lnTo>
                  <a:pt x="6946" y="2743"/>
                </a:lnTo>
                <a:lnTo>
                  <a:pt x="6845" y="1066"/>
                </a:lnTo>
                <a:lnTo>
                  <a:pt x="6705" y="596"/>
                </a:lnTo>
                <a:lnTo>
                  <a:pt x="6286" y="139"/>
                </a:lnTo>
                <a:lnTo>
                  <a:pt x="5676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bk object 156"/>
          <p:cNvSpPr/>
          <p:nvPr/>
        </p:nvSpPr>
        <p:spPr>
          <a:xfrm>
            <a:off x="9563916" y="261626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5257" y="0"/>
                </a:moveTo>
                <a:lnTo>
                  <a:pt x="0" y="2324"/>
                </a:lnTo>
                <a:lnTo>
                  <a:pt x="0" y="2768"/>
                </a:lnTo>
                <a:lnTo>
                  <a:pt x="2768" y="5537"/>
                </a:lnTo>
                <a:lnTo>
                  <a:pt x="3048" y="5537"/>
                </a:lnTo>
                <a:lnTo>
                  <a:pt x="3048" y="5854"/>
                </a:lnTo>
                <a:lnTo>
                  <a:pt x="3797" y="5854"/>
                </a:lnTo>
                <a:lnTo>
                  <a:pt x="5943" y="1308"/>
                </a:lnTo>
                <a:lnTo>
                  <a:pt x="5943" y="850"/>
                </a:lnTo>
                <a:lnTo>
                  <a:pt x="5727" y="431"/>
                </a:lnTo>
                <a:lnTo>
                  <a:pt x="5257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k object 157"/>
          <p:cNvSpPr/>
          <p:nvPr/>
        </p:nvSpPr>
        <p:spPr>
          <a:xfrm>
            <a:off x="9825949" y="254654"/>
            <a:ext cx="1270" cy="2540"/>
          </a:xfrm>
          <a:custGeom>
            <a:avLst/>
            <a:gdLst/>
            <a:ahLst/>
            <a:cxnLst/>
            <a:rect l="l" t="t" r="r" b="b"/>
            <a:pathLst>
              <a:path w="1270" h="2539">
                <a:moveTo>
                  <a:pt x="749" y="0"/>
                </a:moveTo>
                <a:lnTo>
                  <a:pt x="431" y="0"/>
                </a:lnTo>
                <a:lnTo>
                  <a:pt x="304" y="139"/>
                </a:lnTo>
                <a:lnTo>
                  <a:pt x="0" y="292"/>
                </a:lnTo>
                <a:lnTo>
                  <a:pt x="431" y="2006"/>
                </a:lnTo>
                <a:lnTo>
                  <a:pt x="558" y="2006"/>
                </a:lnTo>
                <a:lnTo>
                  <a:pt x="749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k object 158"/>
          <p:cNvSpPr/>
          <p:nvPr/>
        </p:nvSpPr>
        <p:spPr>
          <a:xfrm>
            <a:off x="9829087" y="254207"/>
            <a:ext cx="635" cy="2540"/>
          </a:xfrm>
          <a:custGeom>
            <a:avLst/>
            <a:gdLst/>
            <a:ahLst/>
            <a:cxnLst/>
            <a:rect l="l" t="t" r="r" b="b"/>
            <a:pathLst>
              <a:path w="634" h="2539">
                <a:moveTo>
                  <a:pt x="0" y="0"/>
                </a:moveTo>
                <a:lnTo>
                  <a:pt x="0" y="2298"/>
                </a:lnTo>
                <a:lnTo>
                  <a:pt x="101" y="1663"/>
                </a:lnTo>
                <a:lnTo>
                  <a:pt x="558" y="939"/>
                </a:lnTo>
                <a:lnTo>
                  <a:pt x="0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bk object 159"/>
          <p:cNvSpPr/>
          <p:nvPr/>
        </p:nvSpPr>
        <p:spPr>
          <a:xfrm>
            <a:off x="9527490" y="257445"/>
            <a:ext cx="8255" cy="10795"/>
          </a:xfrm>
          <a:custGeom>
            <a:avLst/>
            <a:gdLst/>
            <a:ahLst/>
            <a:cxnLst/>
            <a:rect l="l" t="t" r="r" b="b"/>
            <a:pathLst>
              <a:path w="8254" h="10795">
                <a:moveTo>
                  <a:pt x="1333" y="0"/>
                </a:moveTo>
                <a:lnTo>
                  <a:pt x="635" y="0"/>
                </a:lnTo>
                <a:lnTo>
                  <a:pt x="0" y="1104"/>
                </a:lnTo>
                <a:lnTo>
                  <a:pt x="1003" y="2082"/>
                </a:lnTo>
                <a:lnTo>
                  <a:pt x="1498" y="3111"/>
                </a:lnTo>
                <a:lnTo>
                  <a:pt x="3276" y="4457"/>
                </a:lnTo>
                <a:lnTo>
                  <a:pt x="3987" y="7340"/>
                </a:lnTo>
                <a:lnTo>
                  <a:pt x="3987" y="7747"/>
                </a:lnTo>
                <a:lnTo>
                  <a:pt x="4178" y="8216"/>
                </a:lnTo>
                <a:lnTo>
                  <a:pt x="6756" y="10172"/>
                </a:lnTo>
                <a:lnTo>
                  <a:pt x="7721" y="9715"/>
                </a:lnTo>
                <a:lnTo>
                  <a:pt x="8001" y="6502"/>
                </a:lnTo>
                <a:lnTo>
                  <a:pt x="3886" y="5486"/>
                </a:lnTo>
                <a:lnTo>
                  <a:pt x="3746" y="1892"/>
                </a:lnTo>
                <a:lnTo>
                  <a:pt x="133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bk object 160"/>
          <p:cNvSpPr/>
          <p:nvPr/>
        </p:nvSpPr>
        <p:spPr>
          <a:xfrm>
            <a:off x="9836038" y="240973"/>
            <a:ext cx="5715" cy="13970"/>
          </a:xfrm>
          <a:custGeom>
            <a:avLst/>
            <a:gdLst/>
            <a:ahLst/>
            <a:cxnLst/>
            <a:rect l="l" t="t" r="r" b="b"/>
            <a:pathLst>
              <a:path w="5715" h="13970">
                <a:moveTo>
                  <a:pt x="1028" y="0"/>
                </a:moveTo>
                <a:lnTo>
                  <a:pt x="0" y="1155"/>
                </a:lnTo>
                <a:lnTo>
                  <a:pt x="1028" y="3301"/>
                </a:lnTo>
                <a:lnTo>
                  <a:pt x="1206" y="4762"/>
                </a:lnTo>
                <a:lnTo>
                  <a:pt x="2552" y="7327"/>
                </a:lnTo>
                <a:lnTo>
                  <a:pt x="3581" y="10706"/>
                </a:lnTo>
                <a:lnTo>
                  <a:pt x="3733" y="13398"/>
                </a:lnTo>
                <a:lnTo>
                  <a:pt x="4013" y="13677"/>
                </a:lnTo>
                <a:lnTo>
                  <a:pt x="4140" y="13398"/>
                </a:lnTo>
                <a:lnTo>
                  <a:pt x="5537" y="8966"/>
                </a:lnTo>
                <a:lnTo>
                  <a:pt x="4406" y="4229"/>
                </a:lnTo>
                <a:lnTo>
                  <a:pt x="1955" y="507"/>
                </a:lnTo>
                <a:lnTo>
                  <a:pt x="1460" y="431"/>
                </a:lnTo>
                <a:lnTo>
                  <a:pt x="1333" y="139"/>
                </a:lnTo>
                <a:lnTo>
                  <a:pt x="1028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k object 161"/>
          <p:cNvSpPr/>
          <p:nvPr/>
        </p:nvSpPr>
        <p:spPr>
          <a:xfrm>
            <a:off x="9819905" y="251199"/>
            <a:ext cx="6985" cy="3810"/>
          </a:xfrm>
          <a:custGeom>
            <a:avLst/>
            <a:gdLst/>
            <a:ahLst/>
            <a:cxnLst/>
            <a:rect l="l" t="t" r="r" b="b"/>
            <a:pathLst>
              <a:path w="6984" h="3810">
                <a:moveTo>
                  <a:pt x="6883" y="0"/>
                </a:moveTo>
                <a:lnTo>
                  <a:pt x="88" y="2374"/>
                </a:lnTo>
                <a:lnTo>
                  <a:pt x="0" y="2857"/>
                </a:lnTo>
                <a:lnTo>
                  <a:pt x="190" y="3175"/>
                </a:lnTo>
                <a:lnTo>
                  <a:pt x="596" y="3594"/>
                </a:lnTo>
                <a:lnTo>
                  <a:pt x="6883" y="482"/>
                </a:lnTo>
                <a:lnTo>
                  <a:pt x="688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bk object 162"/>
          <p:cNvSpPr/>
          <p:nvPr/>
        </p:nvSpPr>
        <p:spPr>
          <a:xfrm>
            <a:off x="9537542" y="229068"/>
            <a:ext cx="41910" cy="35560"/>
          </a:xfrm>
          <a:custGeom>
            <a:avLst/>
            <a:gdLst/>
            <a:ahLst/>
            <a:cxnLst/>
            <a:rect l="l" t="t" r="r" b="b"/>
            <a:pathLst>
              <a:path w="41909" h="35560">
                <a:moveTo>
                  <a:pt x="22404" y="35178"/>
                </a:moveTo>
                <a:lnTo>
                  <a:pt x="20396" y="35178"/>
                </a:lnTo>
                <a:lnTo>
                  <a:pt x="21856" y="35559"/>
                </a:lnTo>
                <a:lnTo>
                  <a:pt x="22542" y="35559"/>
                </a:lnTo>
                <a:lnTo>
                  <a:pt x="22404" y="35178"/>
                </a:lnTo>
                <a:close/>
              </a:path>
              <a:path w="41909" h="35560">
                <a:moveTo>
                  <a:pt x="14008" y="31495"/>
                </a:moveTo>
                <a:lnTo>
                  <a:pt x="13690" y="31622"/>
                </a:lnTo>
                <a:lnTo>
                  <a:pt x="13573" y="33019"/>
                </a:lnTo>
                <a:lnTo>
                  <a:pt x="14008" y="33908"/>
                </a:lnTo>
                <a:lnTo>
                  <a:pt x="15671" y="34924"/>
                </a:lnTo>
                <a:lnTo>
                  <a:pt x="17094" y="35305"/>
                </a:lnTo>
                <a:lnTo>
                  <a:pt x="18719" y="35305"/>
                </a:lnTo>
                <a:lnTo>
                  <a:pt x="20396" y="35178"/>
                </a:lnTo>
                <a:lnTo>
                  <a:pt x="22404" y="35178"/>
                </a:lnTo>
                <a:lnTo>
                  <a:pt x="21945" y="33908"/>
                </a:lnTo>
                <a:lnTo>
                  <a:pt x="22136" y="33273"/>
                </a:lnTo>
                <a:lnTo>
                  <a:pt x="22606" y="32892"/>
                </a:lnTo>
                <a:lnTo>
                  <a:pt x="23469" y="32765"/>
                </a:lnTo>
                <a:lnTo>
                  <a:pt x="26619" y="32765"/>
                </a:lnTo>
                <a:lnTo>
                  <a:pt x="28660" y="31749"/>
                </a:lnTo>
                <a:lnTo>
                  <a:pt x="20269" y="31749"/>
                </a:lnTo>
                <a:lnTo>
                  <a:pt x="14008" y="31495"/>
                </a:lnTo>
                <a:close/>
              </a:path>
              <a:path w="41909" h="35560">
                <a:moveTo>
                  <a:pt x="36861" y="15112"/>
                </a:moveTo>
                <a:lnTo>
                  <a:pt x="33629" y="15112"/>
                </a:lnTo>
                <a:lnTo>
                  <a:pt x="34925" y="15620"/>
                </a:lnTo>
                <a:lnTo>
                  <a:pt x="35508" y="17906"/>
                </a:lnTo>
                <a:lnTo>
                  <a:pt x="36553" y="22986"/>
                </a:lnTo>
                <a:lnTo>
                  <a:pt x="36673" y="24002"/>
                </a:lnTo>
                <a:lnTo>
                  <a:pt x="34925" y="27304"/>
                </a:lnTo>
                <a:lnTo>
                  <a:pt x="33439" y="30733"/>
                </a:lnTo>
                <a:lnTo>
                  <a:pt x="34658" y="33019"/>
                </a:lnTo>
                <a:lnTo>
                  <a:pt x="35242" y="33273"/>
                </a:lnTo>
                <a:lnTo>
                  <a:pt x="36118" y="34162"/>
                </a:lnTo>
                <a:lnTo>
                  <a:pt x="36830" y="34416"/>
                </a:lnTo>
                <a:lnTo>
                  <a:pt x="38100" y="31368"/>
                </a:lnTo>
                <a:lnTo>
                  <a:pt x="38950" y="30479"/>
                </a:lnTo>
                <a:lnTo>
                  <a:pt x="40220" y="29336"/>
                </a:lnTo>
                <a:lnTo>
                  <a:pt x="40119" y="25653"/>
                </a:lnTo>
                <a:lnTo>
                  <a:pt x="39065" y="23621"/>
                </a:lnTo>
                <a:lnTo>
                  <a:pt x="38354" y="21970"/>
                </a:lnTo>
                <a:lnTo>
                  <a:pt x="37922" y="21843"/>
                </a:lnTo>
                <a:lnTo>
                  <a:pt x="37426" y="21589"/>
                </a:lnTo>
                <a:lnTo>
                  <a:pt x="37299" y="21335"/>
                </a:lnTo>
                <a:lnTo>
                  <a:pt x="36271" y="20319"/>
                </a:lnTo>
                <a:lnTo>
                  <a:pt x="36623" y="19938"/>
                </a:lnTo>
                <a:lnTo>
                  <a:pt x="36741" y="19430"/>
                </a:lnTo>
                <a:lnTo>
                  <a:pt x="36830" y="19303"/>
                </a:lnTo>
                <a:lnTo>
                  <a:pt x="39852" y="19303"/>
                </a:lnTo>
                <a:lnTo>
                  <a:pt x="37109" y="15239"/>
                </a:lnTo>
                <a:lnTo>
                  <a:pt x="36861" y="15112"/>
                </a:lnTo>
                <a:close/>
              </a:path>
              <a:path w="41909" h="35560">
                <a:moveTo>
                  <a:pt x="14804" y="15366"/>
                </a:moveTo>
                <a:lnTo>
                  <a:pt x="8470" y="15366"/>
                </a:lnTo>
                <a:lnTo>
                  <a:pt x="9715" y="17017"/>
                </a:lnTo>
                <a:lnTo>
                  <a:pt x="7955" y="19303"/>
                </a:lnTo>
                <a:lnTo>
                  <a:pt x="7874" y="19938"/>
                </a:lnTo>
                <a:lnTo>
                  <a:pt x="8369" y="21589"/>
                </a:lnTo>
                <a:lnTo>
                  <a:pt x="8686" y="23875"/>
                </a:lnTo>
                <a:lnTo>
                  <a:pt x="9817" y="25145"/>
                </a:lnTo>
                <a:lnTo>
                  <a:pt x="10769" y="26669"/>
                </a:lnTo>
                <a:lnTo>
                  <a:pt x="11468" y="28447"/>
                </a:lnTo>
                <a:lnTo>
                  <a:pt x="13817" y="29336"/>
                </a:lnTo>
                <a:lnTo>
                  <a:pt x="16471" y="29717"/>
                </a:lnTo>
                <a:lnTo>
                  <a:pt x="19088" y="29844"/>
                </a:lnTo>
                <a:lnTo>
                  <a:pt x="20396" y="30733"/>
                </a:lnTo>
                <a:lnTo>
                  <a:pt x="20701" y="31241"/>
                </a:lnTo>
                <a:lnTo>
                  <a:pt x="20396" y="31368"/>
                </a:lnTo>
                <a:lnTo>
                  <a:pt x="20269" y="31749"/>
                </a:lnTo>
                <a:lnTo>
                  <a:pt x="28660" y="31749"/>
                </a:lnTo>
                <a:lnTo>
                  <a:pt x="29425" y="31368"/>
                </a:lnTo>
                <a:lnTo>
                  <a:pt x="31613" y="29336"/>
                </a:lnTo>
                <a:lnTo>
                  <a:pt x="27800" y="29336"/>
                </a:lnTo>
                <a:lnTo>
                  <a:pt x="27715" y="29082"/>
                </a:lnTo>
                <a:lnTo>
                  <a:pt x="22758" y="29082"/>
                </a:lnTo>
                <a:lnTo>
                  <a:pt x="22542" y="28955"/>
                </a:lnTo>
                <a:lnTo>
                  <a:pt x="22722" y="26796"/>
                </a:lnTo>
                <a:lnTo>
                  <a:pt x="11607" y="26796"/>
                </a:lnTo>
                <a:lnTo>
                  <a:pt x="11485" y="25907"/>
                </a:lnTo>
                <a:lnTo>
                  <a:pt x="11369" y="25653"/>
                </a:lnTo>
                <a:lnTo>
                  <a:pt x="10972" y="25145"/>
                </a:lnTo>
                <a:lnTo>
                  <a:pt x="10972" y="21081"/>
                </a:lnTo>
                <a:lnTo>
                  <a:pt x="13336" y="17779"/>
                </a:lnTo>
                <a:lnTo>
                  <a:pt x="14804" y="15366"/>
                </a:lnTo>
                <a:close/>
              </a:path>
              <a:path w="41909" h="35560">
                <a:moveTo>
                  <a:pt x="14364" y="14350"/>
                </a:moveTo>
                <a:lnTo>
                  <a:pt x="2679" y="14350"/>
                </a:lnTo>
                <a:lnTo>
                  <a:pt x="3213" y="14731"/>
                </a:lnTo>
                <a:lnTo>
                  <a:pt x="3733" y="14731"/>
                </a:lnTo>
                <a:lnTo>
                  <a:pt x="3799" y="15620"/>
                </a:lnTo>
                <a:lnTo>
                  <a:pt x="3898" y="16001"/>
                </a:lnTo>
                <a:lnTo>
                  <a:pt x="3021" y="17779"/>
                </a:lnTo>
                <a:lnTo>
                  <a:pt x="2897" y="21081"/>
                </a:lnTo>
                <a:lnTo>
                  <a:pt x="2405" y="23113"/>
                </a:lnTo>
                <a:lnTo>
                  <a:pt x="2280" y="23367"/>
                </a:lnTo>
                <a:lnTo>
                  <a:pt x="1524" y="24383"/>
                </a:lnTo>
                <a:lnTo>
                  <a:pt x="0" y="26161"/>
                </a:lnTo>
                <a:lnTo>
                  <a:pt x="965" y="27685"/>
                </a:lnTo>
                <a:lnTo>
                  <a:pt x="2120" y="28447"/>
                </a:lnTo>
                <a:lnTo>
                  <a:pt x="4140" y="29209"/>
                </a:lnTo>
                <a:lnTo>
                  <a:pt x="4826" y="31114"/>
                </a:lnTo>
                <a:lnTo>
                  <a:pt x="10909" y="30733"/>
                </a:lnTo>
                <a:lnTo>
                  <a:pt x="9093" y="27685"/>
                </a:lnTo>
                <a:lnTo>
                  <a:pt x="5672" y="24129"/>
                </a:lnTo>
                <a:lnTo>
                  <a:pt x="5786" y="23113"/>
                </a:lnTo>
                <a:lnTo>
                  <a:pt x="6735" y="19557"/>
                </a:lnTo>
                <a:lnTo>
                  <a:pt x="6919" y="19176"/>
                </a:lnTo>
                <a:lnTo>
                  <a:pt x="7670" y="17906"/>
                </a:lnTo>
                <a:lnTo>
                  <a:pt x="6845" y="16382"/>
                </a:lnTo>
                <a:lnTo>
                  <a:pt x="8001" y="15366"/>
                </a:lnTo>
                <a:lnTo>
                  <a:pt x="14804" y="15366"/>
                </a:lnTo>
                <a:lnTo>
                  <a:pt x="14959" y="15112"/>
                </a:lnTo>
                <a:lnTo>
                  <a:pt x="15036" y="14731"/>
                </a:lnTo>
                <a:lnTo>
                  <a:pt x="14846" y="14477"/>
                </a:lnTo>
                <a:lnTo>
                  <a:pt x="14364" y="14350"/>
                </a:lnTo>
                <a:close/>
              </a:path>
              <a:path w="41909" h="35560">
                <a:moveTo>
                  <a:pt x="31635" y="12699"/>
                </a:moveTo>
                <a:lnTo>
                  <a:pt x="31191" y="13461"/>
                </a:lnTo>
                <a:lnTo>
                  <a:pt x="30310" y="15620"/>
                </a:lnTo>
                <a:lnTo>
                  <a:pt x="29971" y="16382"/>
                </a:lnTo>
                <a:lnTo>
                  <a:pt x="29963" y="17017"/>
                </a:lnTo>
                <a:lnTo>
                  <a:pt x="30380" y="18541"/>
                </a:lnTo>
                <a:lnTo>
                  <a:pt x="30983" y="21335"/>
                </a:lnTo>
                <a:lnTo>
                  <a:pt x="31095" y="21716"/>
                </a:lnTo>
                <a:lnTo>
                  <a:pt x="32740" y="25399"/>
                </a:lnTo>
                <a:lnTo>
                  <a:pt x="30048" y="27685"/>
                </a:lnTo>
                <a:lnTo>
                  <a:pt x="29133" y="28193"/>
                </a:lnTo>
                <a:lnTo>
                  <a:pt x="29133" y="29209"/>
                </a:lnTo>
                <a:lnTo>
                  <a:pt x="28206" y="29336"/>
                </a:lnTo>
                <a:lnTo>
                  <a:pt x="31613" y="29336"/>
                </a:lnTo>
                <a:lnTo>
                  <a:pt x="31750" y="29209"/>
                </a:lnTo>
                <a:lnTo>
                  <a:pt x="34366" y="27177"/>
                </a:lnTo>
                <a:lnTo>
                  <a:pt x="34251" y="20573"/>
                </a:lnTo>
                <a:lnTo>
                  <a:pt x="33439" y="19176"/>
                </a:lnTo>
                <a:lnTo>
                  <a:pt x="32899" y="17017"/>
                </a:lnTo>
                <a:lnTo>
                  <a:pt x="32969" y="15239"/>
                </a:lnTo>
                <a:lnTo>
                  <a:pt x="33274" y="15239"/>
                </a:lnTo>
                <a:lnTo>
                  <a:pt x="33274" y="15112"/>
                </a:lnTo>
                <a:lnTo>
                  <a:pt x="36861" y="15112"/>
                </a:lnTo>
                <a:lnTo>
                  <a:pt x="36118" y="14731"/>
                </a:lnTo>
                <a:lnTo>
                  <a:pt x="34658" y="14223"/>
                </a:lnTo>
                <a:lnTo>
                  <a:pt x="33629" y="13588"/>
                </a:lnTo>
                <a:lnTo>
                  <a:pt x="32740" y="13461"/>
                </a:lnTo>
                <a:lnTo>
                  <a:pt x="31635" y="12699"/>
                </a:lnTo>
                <a:close/>
              </a:path>
              <a:path w="41909" h="35560">
                <a:moveTo>
                  <a:pt x="27800" y="11810"/>
                </a:moveTo>
                <a:lnTo>
                  <a:pt x="27520" y="11810"/>
                </a:lnTo>
                <a:lnTo>
                  <a:pt x="26079" y="14985"/>
                </a:lnTo>
                <a:lnTo>
                  <a:pt x="26067" y="15366"/>
                </a:lnTo>
                <a:lnTo>
                  <a:pt x="26610" y="18414"/>
                </a:lnTo>
                <a:lnTo>
                  <a:pt x="26700" y="19303"/>
                </a:lnTo>
                <a:lnTo>
                  <a:pt x="25374" y="22986"/>
                </a:lnTo>
                <a:lnTo>
                  <a:pt x="24688" y="26796"/>
                </a:lnTo>
                <a:lnTo>
                  <a:pt x="24244" y="27685"/>
                </a:lnTo>
                <a:lnTo>
                  <a:pt x="24130" y="28447"/>
                </a:lnTo>
                <a:lnTo>
                  <a:pt x="23876" y="28447"/>
                </a:lnTo>
                <a:lnTo>
                  <a:pt x="23469" y="28955"/>
                </a:lnTo>
                <a:lnTo>
                  <a:pt x="23075" y="29082"/>
                </a:lnTo>
                <a:lnTo>
                  <a:pt x="27715" y="29082"/>
                </a:lnTo>
                <a:lnTo>
                  <a:pt x="27794" y="28701"/>
                </a:lnTo>
                <a:lnTo>
                  <a:pt x="28702" y="26796"/>
                </a:lnTo>
                <a:lnTo>
                  <a:pt x="28024" y="24383"/>
                </a:lnTo>
                <a:lnTo>
                  <a:pt x="28139" y="22351"/>
                </a:lnTo>
                <a:lnTo>
                  <a:pt x="28014" y="20573"/>
                </a:lnTo>
                <a:lnTo>
                  <a:pt x="27779" y="19176"/>
                </a:lnTo>
                <a:lnTo>
                  <a:pt x="27801" y="17779"/>
                </a:lnTo>
                <a:lnTo>
                  <a:pt x="28206" y="15366"/>
                </a:lnTo>
                <a:lnTo>
                  <a:pt x="29309" y="12953"/>
                </a:lnTo>
                <a:lnTo>
                  <a:pt x="29192" y="12191"/>
                </a:lnTo>
                <a:lnTo>
                  <a:pt x="29133" y="12064"/>
                </a:lnTo>
                <a:lnTo>
                  <a:pt x="28435" y="12064"/>
                </a:lnTo>
                <a:lnTo>
                  <a:pt x="27800" y="11810"/>
                </a:lnTo>
                <a:close/>
              </a:path>
              <a:path w="41909" h="35560">
                <a:moveTo>
                  <a:pt x="14643" y="20827"/>
                </a:moveTo>
                <a:lnTo>
                  <a:pt x="14262" y="20827"/>
                </a:lnTo>
                <a:lnTo>
                  <a:pt x="13690" y="21716"/>
                </a:lnTo>
                <a:lnTo>
                  <a:pt x="12496" y="26669"/>
                </a:lnTo>
                <a:lnTo>
                  <a:pt x="11607" y="26796"/>
                </a:lnTo>
                <a:lnTo>
                  <a:pt x="22722" y="26796"/>
                </a:lnTo>
                <a:lnTo>
                  <a:pt x="22746" y="26542"/>
                </a:lnTo>
                <a:lnTo>
                  <a:pt x="18427" y="26542"/>
                </a:lnTo>
                <a:lnTo>
                  <a:pt x="16230" y="25653"/>
                </a:lnTo>
                <a:lnTo>
                  <a:pt x="14452" y="24383"/>
                </a:lnTo>
                <a:lnTo>
                  <a:pt x="14008" y="24002"/>
                </a:lnTo>
                <a:lnTo>
                  <a:pt x="14008" y="23113"/>
                </a:lnTo>
                <a:lnTo>
                  <a:pt x="14452" y="22986"/>
                </a:lnTo>
                <a:lnTo>
                  <a:pt x="14643" y="22478"/>
                </a:lnTo>
                <a:lnTo>
                  <a:pt x="22758" y="22478"/>
                </a:lnTo>
                <a:lnTo>
                  <a:pt x="22606" y="21970"/>
                </a:lnTo>
                <a:lnTo>
                  <a:pt x="14643" y="20827"/>
                </a:lnTo>
                <a:close/>
              </a:path>
              <a:path w="41909" h="35560">
                <a:moveTo>
                  <a:pt x="20701" y="26161"/>
                </a:moveTo>
                <a:lnTo>
                  <a:pt x="18427" y="26542"/>
                </a:lnTo>
                <a:lnTo>
                  <a:pt x="22746" y="26542"/>
                </a:lnTo>
                <a:lnTo>
                  <a:pt x="21526" y="26415"/>
                </a:lnTo>
                <a:lnTo>
                  <a:pt x="20701" y="26161"/>
                </a:lnTo>
                <a:close/>
              </a:path>
              <a:path w="41909" h="35560">
                <a:moveTo>
                  <a:pt x="22288" y="25907"/>
                </a:moveTo>
                <a:lnTo>
                  <a:pt x="21526" y="26415"/>
                </a:lnTo>
                <a:lnTo>
                  <a:pt x="22758" y="26415"/>
                </a:lnTo>
                <a:lnTo>
                  <a:pt x="22288" y="25907"/>
                </a:lnTo>
                <a:close/>
              </a:path>
              <a:path w="41909" h="35560">
                <a:moveTo>
                  <a:pt x="22758" y="22478"/>
                </a:moveTo>
                <a:lnTo>
                  <a:pt x="15036" y="22478"/>
                </a:lnTo>
                <a:lnTo>
                  <a:pt x="21666" y="23621"/>
                </a:lnTo>
                <a:lnTo>
                  <a:pt x="21945" y="23621"/>
                </a:lnTo>
                <a:lnTo>
                  <a:pt x="22136" y="23367"/>
                </a:lnTo>
                <a:lnTo>
                  <a:pt x="22542" y="23113"/>
                </a:lnTo>
                <a:lnTo>
                  <a:pt x="22758" y="22478"/>
                </a:lnTo>
                <a:close/>
              </a:path>
              <a:path w="41909" h="35560">
                <a:moveTo>
                  <a:pt x="39852" y="19303"/>
                </a:moveTo>
                <a:lnTo>
                  <a:pt x="37299" y="19303"/>
                </a:lnTo>
                <a:lnTo>
                  <a:pt x="41033" y="22351"/>
                </a:lnTo>
                <a:lnTo>
                  <a:pt x="41313" y="22351"/>
                </a:lnTo>
                <a:lnTo>
                  <a:pt x="41539" y="21081"/>
                </a:lnTo>
                <a:lnTo>
                  <a:pt x="41465" y="19938"/>
                </a:lnTo>
                <a:lnTo>
                  <a:pt x="40411" y="19811"/>
                </a:lnTo>
                <a:lnTo>
                  <a:pt x="39852" y="19303"/>
                </a:lnTo>
                <a:close/>
              </a:path>
              <a:path w="41909" h="35560">
                <a:moveTo>
                  <a:pt x="4140" y="2793"/>
                </a:moveTo>
                <a:lnTo>
                  <a:pt x="3733" y="2793"/>
                </a:lnTo>
                <a:lnTo>
                  <a:pt x="3833" y="3428"/>
                </a:lnTo>
                <a:lnTo>
                  <a:pt x="4495" y="5968"/>
                </a:lnTo>
                <a:lnTo>
                  <a:pt x="4573" y="6476"/>
                </a:lnTo>
                <a:lnTo>
                  <a:pt x="3606" y="7873"/>
                </a:lnTo>
                <a:lnTo>
                  <a:pt x="1219" y="7873"/>
                </a:lnTo>
                <a:lnTo>
                  <a:pt x="965" y="10032"/>
                </a:lnTo>
                <a:lnTo>
                  <a:pt x="495" y="10921"/>
                </a:lnTo>
                <a:lnTo>
                  <a:pt x="1066" y="11810"/>
                </a:lnTo>
                <a:lnTo>
                  <a:pt x="723" y="12191"/>
                </a:lnTo>
                <a:lnTo>
                  <a:pt x="609" y="12699"/>
                </a:lnTo>
                <a:lnTo>
                  <a:pt x="723" y="13207"/>
                </a:lnTo>
                <a:lnTo>
                  <a:pt x="1219" y="13715"/>
                </a:lnTo>
                <a:lnTo>
                  <a:pt x="1689" y="13715"/>
                </a:lnTo>
                <a:lnTo>
                  <a:pt x="2006" y="14350"/>
                </a:lnTo>
                <a:lnTo>
                  <a:pt x="2120" y="14731"/>
                </a:lnTo>
                <a:lnTo>
                  <a:pt x="2679" y="14350"/>
                </a:lnTo>
                <a:lnTo>
                  <a:pt x="14364" y="14350"/>
                </a:lnTo>
                <a:lnTo>
                  <a:pt x="7137" y="12445"/>
                </a:lnTo>
                <a:lnTo>
                  <a:pt x="6388" y="12445"/>
                </a:lnTo>
                <a:lnTo>
                  <a:pt x="2374" y="10540"/>
                </a:lnTo>
                <a:lnTo>
                  <a:pt x="2425" y="10286"/>
                </a:lnTo>
                <a:lnTo>
                  <a:pt x="2527" y="10032"/>
                </a:lnTo>
                <a:lnTo>
                  <a:pt x="3606" y="9524"/>
                </a:lnTo>
                <a:lnTo>
                  <a:pt x="5702" y="9270"/>
                </a:lnTo>
                <a:lnTo>
                  <a:pt x="12743" y="9270"/>
                </a:lnTo>
                <a:lnTo>
                  <a:pt x="10972" y="8381"/>
                </a:lnTo>
                <a:lnTo>
                  <a:pt x="10769" y="8127"/>
                </a:lnTo>
                <a:lnTo>
                  <a:pt x="10375" y="7873"/>
                </a:lnTo>
                <a:lnTo>
                  <a:pt x="10375" y="6984"/>
                </a:lnTo>
                <a:lnTo>
                  <a:pt x="8001" y="6984"/>
                </a:lnTo>
                <a:lnTo>
                  <a:pt x="7670" y="6476"/>
                </a:lnTo>
                <a:lnTo>
                  <a:pt x="7340" y="6222"/>
                </a:lnTo>
                <a:lnTo>
                  <a:pt x="8191" y="4190"/>
                </a:lnTo>
                <a:lnTo>
                  <a:pt x="4140" y="2793"/>
                </a:lnTo>
                <a:close/>
              </a:path>
              <a:path w="41909" h="35560">
                <a:moveTo>
                  <a:pt x="23219" y="2031"/>
                </a:moveTo>
                <a:lnTo>
                  <a:pt x="16471" y="2031"/>
                </a:lnTo>
                <a:lnTo>
                  <a:pt x="18148" y="3047"/>
                </a:lnTo>
                <a:lnTo>
                  <a:pt x="19215" y="3809"/>
                </a:lnTo>
                <a:lnTo>
                  <a:pt x="22885" y="5968"/>
                </a:lnTo>
                <a:lnTo>
                  <a:pt x="24688" y="9524"/>
                </a:lnTo>
                <a:lnTo>
                  <a:pt x="28956" y="9524"/>
                </a:lnTo>
                <a:lnTo>
                  <a:pt x="32537" y="10286"/>
                </a:lnTo>
                <a:lnTo>
                  <a:pt x="35394" y="11810"/>
                </a:lnTo>
                <a:lnTo>
                  <a:pt x="36830" y="12445"/>
                </a:lnTo>
                <a:lnTo>
                  <a:pt x="37731" y="13842"/>
                </a:lnTo>
                <a:lnTo>
                  <a:pt x="37985" y="13842"/>
                </a:lnTo>
                <a:lnTo>
                  <a:pt x="38354" y="13715"/>
                </a:lnTo>
                <a:lnTo>
                  <a:pt x="38633" y="13461"/>
                </a:lnTo>
                <a:lnTo>
                  <a:pt x="35801" y="9778"/>
                </a:lnTo>
                <a:lnTo>
                  <a:pt x="34489" y="8635"/>
                </a:lnTo>
                <a:lnTo>
                  <a:pt x="26212" y="8635"/>
                </a:lnTo>
                <a:lnTo>
                  <a:pt x="24545" y="4190"/>
                </a:lnTo>
                <a:lnTo>
                  <a:pt x="24434" y="3047"/>
                </a:lnTo>
                <a:lnTo>
                  <a:pt x="23469" y="2412"/>
                </a:lnTo>
                <a:lnTo>
                  <a:pt x="23219" y="2031"/>
                </a:lnTo>
                <a:close/>
              </a:path>
              <a:path w="41909" h="35560">
                <a:moveTo>
                  <a:pt x="12743" y="9270"/>
                </a:moveTo>
                <a:lnTo>
                  <a:pt x="5702" y="9270"/>
                </a:lnTo>
                <a:lnTo>
                  <a:pt x="7137" y="9905"/>
                </a:lnTo>
                <a:lnTo>
                  <a:pt x="7340" y="10286"/>
                </a:lnTo>
                <a:lnTo>
                  <a:pt x="7340" y="10413"/>
                </a:lnTo>
                <a:lnTo>
                  <a:pt x="7759" y="10413"/>
                </a:lnTo>
                <a:lnTo>
                  <a:pt x="10972" y="10667"/>
                </a:lnTo>
                <a:lnTo>
                  <a:pt x="14147" y="12191"/>
                </a:lnTo>
                <a:lnTo>
                  <a:pt x="17754" y="12191"/>
                </a:lnTo>
                <a:lnTo>
                  <a:pt x="18618" y="12953"/>
                </a:lnTo>
                <a:lnTo>
                  <a:pt x="19367" y="12445"/>
                </a:lnTo>
                <a:lnTo>
                  <a:pt x="20523" y="12445"/>
                </a:lnTo>
                <a:lnTo>
                  <a:pt x="20523" y="12064"/>
                </a:lnTo>
                <a:lnTo>
                  <a:pt x="19088" y="11556"/>
                </a:lnTo>
                <a:lnTo>
                  <a:pt x="17005" y="11556"/>
                </a:lnTo>
                <a:lnTo>
                  <a:pt x="15786" y="10540"/>
                </a:lnTo>
                <a:lnTo>
                  <a:pt x="14008" y="9905"/>
                </a:lnTo>
                <a:lnTo>
                  <a:pt x="12743" y="9270"/>
                </a:lnTo>
                <a:close/>
              </a:path>
              <a:path w="41909" h="35560">
                <a:moveTo>
                  <a:pt x="21023" y="8254"/>
                </a:moveTo>
                <a:lnTo>
                  <a:pt x="19926" y="8254"/>
                </a:lnTo>
                <a:lnTo>
                  <a:pt x="23342" y="10413"/>
                </a:lnTo>
                <a:lnTo>
                  <a:pt x="21023" y="8254"/>
                </a:lnTo>
                <a:close/>
              </a:path>
              <a:path w="41909" h="35560">
                <a:moveTo>
                  <a:pt x="19658" y="6984"/>
                </a:moveTo>
                <a:lnTo>
                  <a:pt x="12496" y="6984"/>
                </a:lnTo>
                <a:lnTo>
                  <a:pt x="15786" y="9651"/>
                </a:lnTo>
                <a:lnTo>
                  <a:pt x="19926" y="8254"/>
                </a:lnTo>
                <a:lnTo>
                  <a:pt x="21023" y="8254"/>
                </a:lnTo>
                <a:lnTo>
                  <a:pt x="19658" y="6984"/>
                </a:lnTo>
                <a:close/>
              </a:path>
              <a:path w="41909" h="35560">
                <a:moveTo>
                  <a:pt x="32740" y="7111"/>
                </a:moveTo>
                <a:lnTo>
                  <a:pt x="26212" y="8635"/>
                </a:lnTo>
                <a:lnTo>
                  <a:pt x="34489" y="8635"/>
                </a:lnTo>
                <a:lnTo>
                  <a:pt x="32740" y="7111"/>
                </a:lnTo>
                <a:close/>
              </a:path>
              <a:path w="41909" h="35560">
                <a:moveTo>
                  <a:pt x="19385" y="6730"/>
                </a:moveTo>
                <a:lnTo>
                  <a:pt x="11303" y="6730"/>
                </a:lnTo>
                <a:lnTo>
                  <a:pt x="11772" y="7111"/>
                </a:lnTo>
                <a:lnTo>
                  <a:pt x="12496" y="6984"/>
                </a:lnTo>
                <a:lnTo>
                  <a:pt x="19658" y="6984"/>
                </a:lnTo>
                <a:lnTo>
                  <a:pt x="19385" y="6730"/>
                </a:lnTo>
                <a:close/>
              </a:path>
              <a:path w="41909" h="35560">
                <a:moveTo>
                  <a:pt x="16814" y="0"/>
                </a:moveTo>
                <a:lnTo>
                  <a:pt x="16370" y="0"/>
                </a:lnTo>
                <a:lnTo>
                  <a:pt x="14846" y="2793"/>
                </a:lnTo>
                <a:lnTo>
                  <a:pt x="12357" y="3428"/>
                </a:lnTo>
                <a:lnTo>
                  <a:pt x="9817" y="4444"/>
                </a:lnTo>
                <a:lnTo>
                  <a:pt x="8191" y="6603"/>
                </a:lnTo>
                <a:lnTo>
                  <a:pt x="8001" y="6984"/>
                </a:lnTo>
                <a:lnTo>
                  <a:pt x="10769" y="6984"/>
                </a:lnTo>
                <a:lnTo>
                  <a:pt x="11303" y="6730"/>
                </a:lnTo>
                <a:lnTo>
                  <a:pt x="19385" y="6730"/>
                </a:lnTo>
                <a:lnTo>
                  <a:pt x="18021" y="5460"/>
                </a:lnTo>
                <a:lnTo>
                  <a:pt x="15341" y="3174"/>
                </a:lnTo>
                <a:lnTo>
                  <a:pt x="15443" y="2793"/>
                </a:lnTo>
                <a:lnTo>
                  <a:pt x="16471" y="2031"/>
                </a:lnTo>
                <a:lnTo>
                  <a:pt x="23219" y="2031"/>
                </a:lnTo>
                <a:lnTo>
                  <a:pt x="22885" y="1523"/>
                </a:lnTo>
                <a:lnTo>
                  <a:pt x="21985" y="634"/>
                </a:lnTo>
                <a:lnTo>
                  <a:pt x="19646" y="634"/>
                </a:lnTo>
                <a:lnTo>
                  <a:pt x="18204" y="126"/>
                </a:lnTo>
                <a:lnTo>
                  <a:pt x="17373" y="126"/>
                </a:lnTo>
                <a:lnTo>
                  <a:pt x="16814" y="0"/>
                </a:lnTo>
                <a:close/>
              </a:path>
              <a:path w="41909" h="35560">
                <a:moveTo>
                  <a:pt x="21856" y="507"/>
                </a:moveTo>
                <a:lnTo>
                  <a:pt x="19646" y="634"/>
                </a:lnTo>
                <a:lnTo>
                  <a:pt x="21985" y="634"/>
                </a:lnTo>
                <a:lnTo>
                  <a:pt x="21856" y="507"/>
                </a:lnTo>
                <a:close/>
              </a:path>
              <a:path w="41909" h="35560">
                <a:moveTo>
                  <a:pt x="17843" y="0"/>
                </a:moveTo>
                <a:lnTo>
                  <a:pt x="17373" y="126"/>
                </a:lnTo>
                <a:lnTo>
                  <a:pt x="18204" y="126"/>
                </a:lnTo>
                <a:lnTo>
                  <a:pt x="1784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bk object 163"/>
          <p:cNvSpPr/>
          <p:nvPr/>
        </p:nvSpPr>
        <p:spPr>
          <a:xfrm>
            <a:off x="9841356" y="239994"/>
            <a:ext cx="6985" cy="13335"/>
          </a:xfrm>
          <a:custGeom>
            <a:avLst/>
            <a:gdLst/>
            <a:ahLst/>
            <a:cxnLst/>
            <a:rect l="l" t="t" r="r" b="b"/>
            <a:pathLst>
              <a:path w="6984" h="13335">
                <a:moveTo>
                  <a:pt x="3276" y="0"/>
                </a:moveTo>
                <a:lnTo>
                  <a:pt x="2717" y="533"/>
                </a:lnTo>
                <a:lnTo>
                  <a:pt x="2387" y="584"/>
                </a:lnTo>
                <a:lnTo>
                  <a:pt x="533" y="1993"/>
                </a:lnTo>
                <a:lnTo>
                  <a:pt x="0" y="2908"/>
                </a:lnTo>
                <a:lnTo>
                  <a:pt x="1092" y="5448"/>
                </a:lnTo>
                <a:lnTo>
                  <a:pt x="1493" y="7835"/>
                </a:lnTo>
                <a:lnTo>
                  <a:pt x="1542" y="9550"/>
                </a:lnTo>
                <a:lnTo>
                  <a:pt x="1371" y="11455"/>
                </a:lnTo>
                <a:lnTo>
                  <a:pt x="5689" y="12852"/>
                </a:lnTo>
                <a:lnTo>
                  <a:pt x="6718" y="12420"/>
                </a:lnTo>
                <a:lnTo>
                  <a:pt x="6527" y="9550"/>
                </a:lnTo>
                <a:lnTo>
                  <a:pt x="5968" y="8623"/>
                </a:lnTo>
                <a:lnTo>
                  <a:pt x="5689" y="7835"/>
                </a:lnTo>
                <a:lnTo>
                  <a:pt x="5194" y="6959"/>
                </a:lnTo>
                <a:lnTo>
                  <a:pt x="4914" y="4724"/>
                </a:lnTo>
                <a:lnTo>
                  <a:pt x="5194" y="2133"/>
                </a:lnTo>
                <a:lnTo>
                  <a:pt x="3581" y="533"/>
                </a:lnTo>
                <a:lnTo>
                  <a:pt x="3276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bk object 164"/>
          <p:cNvSpPr/>
          <p:nvPr/>
        </p:nvSpPr>
        <p:spPr>
          <a:xfrm>
            <a:off x="9833850" y="236380"/>
            <a:ext cx="3810" cy="15875"/>
          </a:xfrm>
          <a:custGeom>
            <a:avLst/>
            <a:gdLst/>
            <a:ahLst/>
            <a:cxnLst/>
            <a:rect l="l" t="t" r="r" b="b"/>
            <a:pathLst>
              <a:path w="3809" h="15875">
                <a:moveTo>
                  <a:pt x="1435" y="0"/>
                </a:moveTo>
                <a:lnTo>
                  <a:pt x="0" y="2133"/>
                </a:lnTo>
                <a:lnTo>
                  <a:pt x="63" y="8483"/>
                </a:lnTo>
                <a:lnTo>
                  <a:pt x="660" y="11214"/>
                </a:lnTo>
                <a:lnTo>
                  <a:pt x="3644" y="15735"/>
                </a:lnTo>
                <a:lnTo>
                  <a:pt x="3517" y="14630"/>
                </a:lnTo>
                <a:lnTo>
                  <a:pt x="2527" y="12534"/>
                </a:lnTo>
                <a:lnTo>
                  <a:pt x="660" y="10134"/>
                </a:lnTo>
                <a:lnTo>
                  <a:pt x="660" y="6680"/>
                </a:lnTo>
                <a:lnTo>
                  <a:pt x="1435" y="3505"/>
                </a:lnTo>
                <a:lnTo>
                  <a:pt x="2527" y="914"/>
                </a:lnTo>
                <a:lnTo>
                  <a:pt x="143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bk object 165"/>
          <p:cNvSpPr/>
          <p:nvPr/>
        </p:nvSpPr>
        <p:spPr>
          <a:xfrm>
            <a:off x="9824763" y="241406"/>
            <a:ext cx="8890" cy="11430"/>
          </a:xfrm>
          <a:custGeom>
            <a:avLst/>
            <a:gdLst/>
            <a:ahLst/>
            <a:cxnLst/>
            <a:rect l="l" t="t" r="r" b="b"/>
            <a:pathLst>
              <a:path w="8890" h="11429">
                <a:moveTo>
                  <a:pt x="2768" y="0"/>
                </a:moveTo>
                <a:lnTo>
                  <a:pt x="622" y="1079"/>
                </a:lnTo>
                <a:lnTo>
                  <a:pt x="444" y="1219"/>
                </a:lnTo>
                <a:lnTo>
                  <a:pt x="152" y="1498"/>
                </a:lnTo>
                <a:lnTo>
                  <a:pt x="0" y="1498"/>
                </a:lnTo>
                <a:lnTo>
                  <a:pt x="0" y="1930"/>
                </a:lnTo>
                <a:lnTo>
                  <a:pt x="2959" y="4673"/>
                </a:lnTo>
                <a:lnTo>
                  <a:pt x="5359" y="7213"/>
                </a:lnTo>
                <a:lnTo>
                  <a:pt x="7035" y="10820"/>
                </a:lnTo>
                <a:lnTo>
                  <a:pt x="7226" y="10820"/>
                </a:lnTo>
                <a:lnTo>
                  <a:pt x="8026" y="10566"/>
                </a:lnTo>
                <a:lnTo>
                  <a:pt x="8432" y="9931"/>
                </a:lnTo>
                <a:lnTo>
                  <a:pt x="8877" y="9156"/>
                </a:lnTo>
                <a:lnTo>
                  <a:pt x="7746" y="7073"/>
                </a:lnTo>
                <a:lnTo>
                  <a:pt x="8648" y="4038"/>
                </a:lnTo>
                <a:lnTo>
                  <a:pt x="6070" y="3174"/>
                </a:lnTo>
                <a:lnTo>
                  <a:pt x="4114" y="2374"/>
                </a:lnTo>
                <a:lnTo>
                  <a:pt x="2768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bk object 166"/>
          <p:cNvSpPr/>
          <p:nvPr/>
        </p:nvSpPr>
        <p:spPr>
          <a:xfrm>
            <a:off x="9819285" y="244591"/>
            <a:ext cx="7620" cy="8255"/>
          </a:xfrm>
          <a:custGeom>
            <a:avLst/>
            <a:gdLst/>
            <a:ahLst/>
            <a:cxnLst/>
            <a:rect l="l" t="t" r="r" b="b"/>
            <a:pathLst>
              <a:path w="7620" h="8254">
                <a:moveTo>
                  <a:pt x="3365" y="0"/>
                </a:moveTo>
                <a:lnTo>
                  <a:pt x="1905" y="0"/>
                </a:lnTo>
                <a:lnTo>
                  <a:pt x="1016" y="850"/>
                </a:lnTo>
                <a:lnTo>
                  <a:pt x="254" y="1917"/>
                </a:lnTo>
                <a:lnTo>
                  <a:pt x="0" y="3568"/>
                </a:lnTo>
                <a:lnTo>
                  <a:pt x="444" y="4787"/>
                </a:lnTo>
                <a:lnTo>
                  <a:pt x="127" y="6311"/>
                </a:lnTo>
                <a:lnTo>
                  <a:pt x="444" y="6857"/>
                </a:lnTo>
                <a:lnTo>
                  <a:pt x="127" y="7391"/>
                </a:lnTo>
                <a:lnTo>
                  <a:pt x="558" y="7962"/>
                </a:lnTo>
                <a:lnTo>
                  <a:pt x="711" y="7962"/>
                </a:lnTo>
                <a:lnTo>
                  <a:pt x="1460" y="6743"/>
                </a:lnTo>
                <a:lnTo>
                  <a:pt x="2552" y="6172"/>
                </a:lnTo>
                <a:lnTo>
                  <a:pt x="3695" y="5537"/>
                </a:lnTo>
                <a:lnTo>
                  <a:pt x="4826" y="4787"/>
                </a:lnTo>
                <a:lnTo>
                  <a:pt x="6972" y="4216"/>
                </a:lnTo>
                <a:lnTo>
                  <a:pt x="7226" y="3708"/>
                </a:lnTo>
                <a:lnTo>
                  <a:pt x="336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bk object 167"/>
          <p:cNvSpPr/>
          <p:nvPr/>
        </p:nvSpPr>
        <p:spPr>
          <a:xfrm>
            <a:off x="9797271" y="242897"/>
            <a:ext cx="5080" cy="9525"/>
          </a:xfrm>
          <a:custGeom>
            <a:avLst/>
            <a:gdLst/>
            <a:ahLst/>
            <a:cxnLst/>
            <a:rect l="l" t="t" r="r" b="b"/>
            <a:pathLst>
              <a:path w="5079" h="9525">
                <a:moveTo>
                  <a:pt x="2971" y="0"/>
                </a:moveTo>
                <a:lnTo>
                  <a:pt x="1219" y="1828"/>
                </a:lnTo>
                <a:lnTo>
                  <a:pt x="0" y="2730"/>
                </a:lnTo>
                <a:lnTo>
                  <a:pt x="723" y="9080"/>
                </a:lnTo>
                <a:lnTo>
                  <a:pt x="1320" y="9080"/>
                </a:lnTo>
                <a:lnTo>
                  <a:pt x="2971" y="6007"/>
                </a:lnTo>
                <a:lnTo>
                  <a:pt x="4648" y="444"/>
                </a:lnTo>
                <a:lnTo>
                  <a:pt x="2971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bk object 168"/>
          <p:cNvSpPr/>
          <p:nvPr/>
        </p:nvSpPr>
        <p:spPr>
          <a:xfrm>
            <a:off x="9802259" y="237410"/>
            <a:ext cx="20955" cy="14604"/>
          </a:xfrm>
          <a:custGeom>
            <a:avLst/>
            <a:gdLst/>
            <a:ahLst/>
            <a:cxnLst/>
            <a:rect l="l" t="t" r="r" b="b"/>
            <a:pathLst>
              <a:path w="20954" h="14604">
                <a:moveTo>
                  <a:pt x="15100" y="0"/>
                </a:moveTo>
                <a:lnTo>
                  <a:pt x="13004" y="0"/>
                </a:lnTo>
                <a:lnTo>
                  <a:pt x="11925" y="533"/>
                </a:lnTo>
                <a:lnTo>
                  <a:pt x="10947" y="533"/>
                </a:lnTo>
                <a:lnTo>
                  <a:pt x="10185" y="685"/>
                </a:lnTo>
                <a:lnTo>
                  <a:pt x="7035" y="2781"/>
                </a:lnTo>
                <a:lnTo>
                  <a:pt x="4076" y="5791"/>
                </a:lnTo>
                <a:lnTo>
                  <a:pt x="1981" y="7594"/>
                </a:lnTo>
                <a:lnTo>
                  <a:pt x="0" y="10566"/>
                </a:lnTo>
                <a:lnTo>
                  <a:pt x="279" y="14363"/>
                </a:lnTo>
                <a:lnTo>
                  <a:pt x="990" y="14363"/>
                </a:lnTo>
                <a:lnTo>
                  <a:pt x="4203" y="9994"/>
                </a:lnTo>
                <a:lnTo>
                  <a:pt x="4533" y="9740"/>
                </a:lnTo>
                <a:lnTo>
                  <a:pt x="4533" y="9537"/>
                </a:lnTo>
                <a:lnTo>
                  <a:pt x="4889" y="9537"/>
                </a:lnTo>
                <a:lnTo>
                  <a:pt x="6349" y="7797"/>
                </a:lnTo>
                <a:lnTo>
                  <a:pt x="8216" y="6286"/>
                </a:lnTo>
                <a:lnTo>
                  <a:pt x="10477" y="4571"/>
                </a:lnTo>
                <a:lnTo>
                  <a:pt x="13157" y="3835"/>
                </a:lnTo>
                <a:lnTo>
                  <a:pt x="15532" y="2463"/>
                </a:lnTo>
                <a:lnTo>
                  <a:pt x="19555" y="2463"/>
                </a:lnTo>
                <a:lnTo>
                  <a:pt x="20396" y="1904"/>
                </a:lnTo>
                <a:lnTo>
                  <a:pt x="20726" y="1257"/>
                </a:lnTo>
                <a:lnTo>
                  <a:pt x="20142" y="965"/>
                </a:lnTo>
                <a:lnTo>
                  <a:pt x="19354" y="825"/>
                </a:lnTo>
                <a:lnTo>
                  <a:pt x="17271" y="380"/>
                </a:lnTo>
                <a:lnTo>
                  <a:pt x="15100" y="0"/>
                </a:lnTo>
                <a:close/>
              </a:path>
              <a:path w="20954" h="14604">
                <a:moveTo>
                  <a:pt x="19555" y="2463"/>
                </a:moveTo>
                <a:lnTo>
                  <a:pt x="15532" y="2463"/>
                </a:lnTo>
                <a:lnTo>
                  <a:pt x="18580" y="3111"/>
                </a:lnTo>
                <a:lnTo>
                  <a:pt x="19555" y="2463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k object 169"/>
          <p:cNvSpPr/>
          <p:nvPr/>
        </p:nvSpPr>
        <p:spPr>
          <a:xfrm>
            <a:off x="9532967" y="258149"/>
            <a:ext cx="6350" cy="4445"/>
          </a:xfrm>
          <a:custGeom>
            <a:avLst/>
            <a:gdLst/>
            <a:ahLst/>
            <a:cxnLst/>
            <a:rect l="l" t="t" r="r" b="b"/>
            <a:pathLst>
              <a:path w="6350" h="4445">
                <a:moveTo>
                  <a:pt x="4762" y="0"/>
                </a:moveTo>
                <a:lnTo>
                  <a:pt x="469" y="1028"/>
                </a:lnTo>
                <a:lnTo>
                  <a:pt x="0" y="1651"/>
                </a:lnTo>
                <a:lnTo>
                  <a:pt x="901" y="2654"/>
                </a:lnTo>
                <a:lnTo>
                  <a:pt x="1460" y="3327"/>
                </a:lnTo>
                <a:lnTo>
                  <a:pt x="3149" y="4191"/>
                </a:lnTo>
                <a:lnTo>
                  <a:pt x="3733" y="4191"/>
                </a:lnTo>
                <a:lnTo>
                  <a:pt x="5791" y="2400"/>
                </a:lnTo>
                <a:lnTo>
                  <a:pt x="6261" y="1968"/>
                </a:lnTo>
                <a:lnTo>
                  <a:pt x="6261" y="1371"/>
                </a:lnTo>
                <a:lnTo>
                  <a:pt x="6108" y="1028"/>
                </a:lnTo>
                <a:lnTo>
                  <a:pt x="5791" y="749"/>
                </a:lnTo>
                <a:lnTo>
                  <a:pt x="5194" y="393"/>
                </a:lnTo>
                <a:lnTo>
                  <a:pt x="476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k object 170"/>
          <p:cNvSpPr/>
          <p:nvPr/>
        </p:nvSpPr>
        <p:spPr>
          <a:xfrm>
            <a:off x="9806461" y="242901"/>
            <a:ext cx="12700" cy="8255"/>
          </a:xfrm>
          <a:custGeom>
            <a:avLst/>
            <a:gdLst/>
            <a:ahLst/>
            <a:cxnLst/>
            <a:rect l="l" t="t" r="r" b="b"/>
            <a:pathLst>
              <a:path w="12700" h="8254">
                <a:moveTo>
                  <a:pt x="10579" y="0"/>
                </a:moveTo>
                <a:lnTo>
                  <a:pt x="9055" y="1689"/>
                </a:lnTo>
                <a:lnTo>
                  <a:pt x="7035" y="1968"/>
                </a:lnTo>
                <a:lnTo>
                  <a:pt x="5232" y="2832"/>
                </a:lnTo>
                <a:lnTo>
                  <a:pt x="3619" y="3467"/>
                </a:lnTo>
                <a:lnTo>
                  <a:pt x="2146" y="5257"/>
                </a:lnTo>
                <a:lnTo>
                  <a:pt x="1079" y="5715"/>
                </a:lnTo>
                <a:lnTo>
                  <a:pt x="495" y="6731"/>
                </a:lnTo>
                <a:lnTo>
                  <a:pt x="0" y="7366"/>
                </a:lnTo>
                <a:lnTo>
                  <a:pt x="0" y="7861"/>
                </a:lnTo>
                <a:lnTo>
                  <a:pt x="215" y="7861"/>
                </a:lnTo>
                <a:lnTo>
                  <a:pt x="12293" y="444"/>
                </a:lnTo>
                <a:lnTo>
                  <a:pt x="105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k object 171"/>
          <p:cNvSpPr/>
          <p:nvPr/>
        </p:nvSpPr>
        <p:spPr>
          <a:xfrm>
            <a:off x="9849231" y="246241"/>
            <a:ext cx="4445" cy="3175"/>
          </a:xfrm>
          <a:custGeom>
            <a:avLst/>
            <a:gdLst/>
            <a:ahLst/>
            <a:cxnLst/>
            <a:rect l="l" t="t" r="r" b="b"/>
            <a:pathLst>
              <a:path w="4445" h="3175">
                <a:moveTo>
                  <a:pt x="2920" y="0"/>
                </a:moveTo>
                <a:lnTo>
                  <a:pt x="1650" y="0"/>
                </a:lnTo>
                <a:lnTo>
                  <a:pt x="304" y="406"/>
                </a:lnTo>
                <a:lnTo>
                  <a:pt x="0" y="711"/>
                </a:lnTo>
                <a:lnTo>
                  <a:pt x="469" y="1600"/>
                </a:lnTo>
                <a:lnTo>
                  <a:pt x="800" y="2057"/>
                </a:lnTo>
                <a:lnTo>
                  <a:pt x="1219" y="2565"/>
                </a:lnTo>
                <a:lnTo>
                  <a:pt x="1358" y="2667"/>
                </a:lnTo>
                <a:lnTo>
                  <a:pt x="4292" y="1054"/>
                </a:lnTo>
                <a:lnTo>
                  <a:pt x="4292" y="558"/>
                </a:lnTo>
                <a:lnTo>
                  <a:pt x="2920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bk object 172"/>
          <p:cNvSpPr/>
          <p:nvPr/>
        </p:nvSpPr>
        <p:spPr>
          <a:xfrm>
            <a:off x="9829332" y="234189"/>
            <a:ext cx="4445" cy="8255"/>
          </a:xfrm>
          <a:custGeom>
            <a:avLst/>
            <a:gdLst/>
            <a:ahLst/>
            <a:cxnLst/>
            <a:rect l="l" t="t" r="r" b="b"/>
            <a:pathLst>
              <a:path w="4445" h="8254">
                <a:moveTo>
                  <a:pt x="3733" y="0"/>
                </a:moveTo>
                <a:lnTo>
                  <a:pt x="2082" y="241"/>
                </a:lnTo>
                <a:lnTo>
                  <a:pt x="0" y="2666"/>
                </a:lnTo>
                <a:lnTo>
                  <a:pt x="0" y="4483"/>
                </a:lnTo>
                <a:lnTo>
                  <a:pt x="787" y="4876"/>
                </a:lnTo>
                <a:lnTo>
                  <a:pt x="1028" y="5511"/>
                </a:lnTo>
                <a:lnTo>
                  <a:pt x="787" y="7213"/>
                </a:lnTo>
                <a:lnTo>
                  <a:pt x="1282" y="7937"/>
                </a:lnTo>
                <a:lnTo>
                  <a:pt x="1498" y="8089"/>
                </a:lnTo>
                <a:lnTo>
                  <a:pt x="2476" y="8089"/>
                </a:lnTo>
                <a:lnTo>
                  <a:pt x="4305" y="825"/>
                </a:lnTo>
                <a:lnTo>
                  <a:pt x="373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bk object 173"/>
          <p:cNvSpPr/>
          <p:nvPr/>
        </p:nvSpPr>
        <p:spPr>
          <a:xfrm>
            <a:off x="9522163" y="251016"/>
            <a:ext cx="5080" cy="3810"/>
          </a:xfrm>
          <a:custGeom>
            <a:avLst/>
            <a:gdLst/>
            <a:ahLst/>
            <a:cxnLst/>
            <a:rect l="l" t="t" r="r" b="b"/>
            <a:pathLst>
              <a:path w="5079" h="3810">
                <a:moveTo>
                  <a:pt x="2743" y="0"/>
                </a:moveTo>
                <a:lnTo>
                  <a:pt x="1308" y="1536"/>
                </a:lnTo>
                <a:lnTo>
                  <a:pt x="406" y="2171"/>
                </a:lnTo>
                <a:lnTo>
                  <a:pt x="0" y="2857"/>
                </a:lnTo>
                <a:lnTo>
                  <a:pt x="622" y="3187"/>
                </a:lnTo>
                <a:lnTo>
                  <a:pt x="4584" y="1536"/>
                </a:lnTo>
                <a:lnTo>
                  <a:pt x="4584" y="1092"/>
                </a:lnTo>
                <a:lnTo>
                  <a:pt x="274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bk object 174"/>
          <p:cNvSpPr/>
          <p:nvPr/>
        </p:nvSpPr>
        <p:spPr>
          <a:xfrm>
            <a:off x="9795499" y="239398"/>
            <a:ext cx="3810" cy="3810"/>
          </a:xfrm>
          <a:custGeom>
            <a:avLst/>
            <a:gdLst/>
            <a:ahLst/>
            <a:cxnLst/>
            <a:rect l="l" t="t" r="r" b="b"/>
            <a:pathLst>
              <a:path w="3809" h="3810">
                <a:moveTo>
                  <a:pt x="1244" y="0"/>
                </a:moveTo>
                <a:lnTo>
                  <a:pt x="660" y="596"/>
                </a:lnTo>
                <a:lnTo>
                  <a:pt x="0" y="1371"/>
                </a:lnTo>
                <a:lnTo>
                  <a:pt x="749" y="2451"/>
                </a:lnTo>
                <a:lnTo>
                  <a:pt x="927" y="3225"/>
                </a:lnTo>
                <a:lnTo>
                  <a:pt x="1244" y="3314"/>
                </a:lnTo>
                <a:lnTo>
                  <a:pt x="1308" y="3657"/>
                </a:lnTo>
                <a:lnTo>
                  <a:pt x="1689" y="3314"/>
                </a:lnTo>
                <a:lnTo>
                  <a:pt x="3708" y="2006"/>
                </a:lnTo>
                <a:lnTo>
                  <a:pt x="3606" y="1181"/>
                </a:lnTo>
                <a:lnTo>
                  <a:pt x="3340" y="800"/>
                </a:lnTo>
                <a:lnTo>
                  <a:pt x="2893" y="596"/>
                </a:lnTo>
                <a:lnTo>
                  <a:pt x="2120" y="596"/>
                </a:lnTo>
                <a:lnTo>
                  <a:pt x="1244" y="0"/>
                </a:lnTo>
                <a:close/>
              </a:path>
              <a:path w="3809" h="3810">
                <a:moveTo>
                  <a:pt x="2641" y="482"/>
                </a:moveTo>
                <a:lnTo>
                  <a:pt x="2120" y="596"/>
                </a:lnTo>
                <a:lnTo>
                  <a:pt x="2893" y="596"/>
                </a:lnTo>
                <a:lnTo>
                  <a:pt x="2641" y="482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bk object 175"/>
          <p:cNvSpPr/>
          <p:nvPr/>
        </p:nvSpPr>
        <p:spPr>
          <a:xfrm>
            <a:off x="9804535" y="229022"/>
            <a:ext cx="14604" cy="13970"/>
          </a:xfrm>
          <a:custGeom>
            <a:avLst/>
            <a:gdLst/>
            <a:ahLst/>
            <a:cxnLst/>
            <a:rect l="l" t="t" r="r" b="b"/>
            <a:pathLst>
              <a:path w="14604" h="13970">
                <a:moveTo>
                  <a:pt x="9271" y="0"/>
                </a:moveTo>
                <a:lnTo>
                  <a:pt x="8305" y="888"/>
                </a:lnTo>
                <a:lnTo>
                  <a:pt x="7620" y="1206"/>
                </a:lnTo>
                <a:lnTo>
                  <a:pt x="5537" y="3174"/>
                </a:lnTo>
                <a:lnTo>
                  <a:pt x="4076" y="5600"/>
                </a:lnTo>
                <a:lnTo>
                  <a:pt x="2425" y="7696"/>
                </a:lnTo>
                <a:lnTo>
                  <a:pt x="1206" y="9347"/>
                </a:lnTo>
                <a:lnTo>
                  <a:pt x="0" y="11175"/>
                </a:lnTo>
                <a:lnTo>
                  <a:pt x="139" y="13461"/>
                </a:lnTo>
                <a:lnTo>
                  <a:pt x="342" y="13461"/>
                </a:lnTo>
                <a:lnTo>
                  <a:pt x="2616" y="10540"/>
                </a:lnTo>
                <a:lnTo>
                  <a:pt x="5105" y="6629"/>
                </a:lnTo>
                <a:lnTo>
                  <a:pt x="8775" y="5841"/>
                </a:lnTo>
                <a:lnTo>
                  <a:pt x="10515" y="5270"/>
                </a:lnTo>
                <a:lnTo>
                  <a:pt x="13908" y="5270"/>
                </a:lnTo>
                <a:lnTo>
                  <a:pt x="13373" y="3860"/>
                </a:lnTo>
                <a:lnTo>
                  <a:pt x="11950" y="1955"/>
                </a:lnTo>
                <a:lnTo>
                  <a:pt x="10363" y="888"/>
                </a:lnTo>
                <a:lnTo>
                  <a:pt x="9271" y="0"/>
                </a:lnTo>
                <a:close/>
              </a:path>
              <a:path w="14604" h="13970">
                <a:moveTo>
                  <a:pt x="13908" y="5270"/>
                </a:moveTo>
                <a:lnTo>
                  <a:pt x="12204" y="5270"/>
                </a:lnTo>
                <a:lnTo>
                  <a:pt x="14033" y="5600"/>
                </a:lnTo>
                <a:lnTo>
                  <a:pt x="13908" y="527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bk object 176"/>
          <p:cNvSpPr/>
          <p:nvPr/>
        </p:nvSpPr>
        <p:spPr>
          <a:xfrm>
            <a:off x="9837497" y="236221"/>
            <a:ext cx="5715" cy="5080"/>
          </a:xfrm>
          <a:custGeom>
            <a:avLst/>
            <a:gdLst/>
            <a:ahLst/>
            <a:cxnLst/>
            <a:rect l="l" t="t" r="r" b="b"/>
            <a:pathLst>
              <a:path w="5715" h="5079">
                <a:moveTo>
                  <a:pt x="2946" y="0"/>
                </a:moveTo>
                <a:lnTo>
                  <a:pt x="342" y="508"/>
                </a:lnTo>
                <a:lnTo>
                  <a:pt x="0" y="939"/>
                </a:lnTo>
                <a:lnTo>
                  <a:pt x="2882" y="4749"/>
                </a:lnTo>
                <a:lnTo>
                  <a:pt x="3327" y="4749"/>
                </a:lnTo>
                <a:lnTo>
                  <a:pt x="5600" y="2298"/>
                </a:lnTo>
                <a:lnTo>
                  <a:pt x="5600" y="1866"/>
                </a:lnTo>
                <a:lnTo>
                  <a:pt x="2946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bk object 177"/>
          <p:cNvSpPr/>
          <p:nvPr/>
        </p:nvSpPr>
        <p:spPr>
          <a:xfrm>
            <a:off x="9820089" y="227378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5575" y="0"/>
                </a:moveTo>
                <a:lnTo>
                  <a:pt x="4521" y="558"/>
                </a:lnTo>
                <a:lnTo>
                  <a:pt x="3835" y="1066"/>
                </a:lnTo>
                <a:lnTo>
                  <a:pt x="2311" y="3733"/>
                </a:lnTo>
                <a:lnTo>
                  <a:pt x="1536" y="4483"/>
                </a:lnTo>
                <a:lnTo>
                  <a:pt x="0" y="5397"/>
                </a:lnTo>
                <a:lnTo>
                  <a:pt x="419" y="6603"/>
                </a:lnTo>
                <a:lnTo>
                  <a:pt x="1092" y="7632"/>
                </a:lnTo>
                <a:lnTo>
                  <a:pt x="2311" y="8267"/>
                </a:lnTo>
                <a:lnTo>
                  <a:pt x="2768" y="8267"/>
                </a:lnTo>
                <a:lnTo>
                  <a:pt x="4025" y="8750"/>
                </a:lnTo>
                <a:lnTo>
                  <a:pt x="4673" y="10032"/>
                </a:lnTo>
                <a:lnTo>
                  <a:pt x="5676" y="11290"/>
                </a:lnTo>
                <a:lnTo>
                  <a:pt x="5676" y="11925"/>
                </a:lnTo>
                <a:lnTo>
                  <a:pt x="6172" y="11925"/>
                </a:lnTo>
                <a:lnTo>
                  <a:pt x="6299" y="12179"/>
                </a:lnTo>
                <a:lnTo>
                  <a:pt x="6603" y="12179"/>
                </a:lnTo>
                <a:lnTo>
                  <a:pt x="8254" y="11290"/>
                </a:lnTo>
                <a:lnTo>
                  <a:pt x="7893" y="8750"/>
                </a:lnTo>
                <a:lnTo>
                  <a:pt x="7958" y="8267"/>
                </a:lnTo>
                <a:lnTo>
                  <a:pt x="9245" y="6324"/>
                </a:lnTo>
                <a:lnTo>
                  <a:pt x="7912" y="4483"/>
                </a:lnTo>
                <a:lnTo>
                  <a:pt x="6870" y="2666"/>
                </a:lnTo>
                <a:lnTo>
                  <a:pt x="5854" y="431"/>
                </a:lnTo>
                <a:lnTo>
                  <a:pt x="557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bk object 178"/>
          <p:cNvSpPr/>
          <p:nvPr/>
        </p:nvSpPr>
        <p:spPr>
          <a:xfrm>
            <a:off x="9796438" y="228876"/>
            <a:ext cx="6350" cy="11430"/>
          </a:xfrm>
          <a:custGeom>
            <a:avLst/>
            <a:gdLst/>
            <a:ahLst/>
            <a:cxnLst/>
            <a:rect l="l" t="t" r="r" b="b"/>
            <a:pathLst>
              <a:path w="6350" h="11429">
                <a:moveTo>
                  <a:pt x="5986" y="8724"/>
                </a:moveTo>
                <a:lnTo>
                  <a:pt x="1905" y="8724"/>
                </a:lnTo>
                <a:lnTo>
                  <a:pt x="2921" y="9067"/>
                </a:lnTo>
                <a:lnTo>
                  <a:pt x="4851" y="10820"/>
                </a:lnTo>
                <a:lnTo>
                  <a:pt x="5041" y="10680"/>
                </a:lnTo>
                <a:lnTo>
                  <a:pt x="5600" y="10528"/>
                </a:lnTo>
                <a:lnTo>
                  <a:pt x="5600" y="9791"/>
                </a:lnTo>
                <a:lnTo>
                  <a:pt x="6096" y="9499"/>
                </a:lnTo>
                <a:lnTo>
                  <a:pt x="5986" y="8724"/>
                </a:lnTo>
                <a:close/>
              </a:path>
              <a:path w="6350" h="11429">
                <a:moveTo>
                  <a:pt x="1397" y="0"/>
                </a:moveTo>
                <a:lnTo>
                  <a:pt x="749" y="736"/>
                </a:lnTo>
                <a:lnTo>
                  <a:pt x="368" y="1460"/>
                </a:lnTo>
                <a:lnTo>
                  <a:pt x="838" y="2438"/>
                </a:lnTo>
                <a:lnTo>
                  <a:pt x="1562" y="3175"/>
                </a:lnTo>
                <a:lnTo>
                  <a:pt x="1286" y="4343"/>
                </a:lnTo>
                <a:lnTo>
                  <a:pt x="1028" y="5105"/>
                </a:lnTo>
                <a:lnTo>
                  <a:pt x="114" y="5740"/>
                </a:lnTo>
                <a:lnTo>
                  <a:pt x="0" y="8140"/>
                </a:lnTo>
                <a:lnTo>
                  <a:pt x="749" y="8724"/>
                </a:lnTo>
                <a:lnTo>
                  <a:pt x="838" y="8915"/>
                </a:lnTo>
                <a:lnTo>
                  <a:pt x="1333" y="8724"/>
                </a:lnTo>
                <a:lnTo>
                  <a:pt x="5986" y="8724"/>
                </a:lnTo>
                <a:lnTo>
                  <a:pt x="5943" y="8420"/>
                </a:lnTo>
                <a:lnTo>
                  <a:pt x="3238" y="8280"/>
                </a:lnTo>
                <a:lnTo>
                  <a:pt x="2768" y="7988"/>
                </a:lnTo>
                <a:lnTo>
                  <a:pt x="2146" y="7708"/>
                </a:lnTo>
                <a:lnTo>
                  <a:pt x="2167" y="6629"/>
                </a:lnTo>
                <a:lnTo>
                  <a:pt x="2768" y="4965"/>
                </a:lnTo>
                <a:lnTo>
                  <a:pt x="3048" y="4826"/>
                </a:lnTo>
                <a:lnTo>
                  <a:pt x="3352" y="4343"/>
                </a:lnTo>
                <a:lnTo>
                  <a:pt x="3556" y="3898"/>
                </a:lnTo>
                <a:lnTo>
                  <a:pt x="1905" y="139"/>
                </a:lnTo>
                <a:lnTo>
                  <a:pt x="1701" y="139"/>
                </a:lnTo>
                <a:lnTo>
                  <a:pt x="1397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bk object 179"/>
          <p:cNvSpPr/>
          <p:nvPr/>
        </p:nvSpPr>
        <p:spPr>
          <a:xfrm>
            <a:off x="9844073" y="232191"/>
            <a:ext cx="6985" cy="5080"/>
          </a:xfrm>
          <a:custGeom>
            <a:avLst/>
            <a:gdLst/>
            <a:ahLst/>
            <a:cxnLst/>
            <a:rect l="l" t="t" r="r" b="b"/>
            <a:pathLst>
              <a:path w="6984" h="5079">
                <a:moveTo>
                  <a:pt x="0" y="0"/>
                </a:moveTo>
                <a:lnTo>
                  <a:pt x="0" y="685"/>
                </a:lnTo>
                <a:lnTo>
                  <a:pt x="203" y="1028"/>
                </a:lnTo>
                <a:lnTo>
                  <a:pt x="6019" y="4965"/>
                </a:lnTo>
                <a:lnTo>
                  <a:pt x="6515" y="4965"/>
                </a:lnTo>
                <a:lnTo>
                  <a:pt x="6642" y="4533"/>
                </a:lnTo>
                <a:lnTo>
                  <a:pt x="6984" y="4394"/>
                </a:lnTo>
                <a:lnTo>
                  <a:pt x="6984" y="3619"/>
                </a:lnTo>
                <a:lnTo>
                  <a:pt x="6375" y="2679"/>
                </a:lnTo>
                <a:lnTo>
                  <a:pt x="5816" y="2590"/>
                </a:lnTo>
                <a:lnTo>
                  <a:pt x="4749" y="1993"/>
                </a:lnTo>
                <a:lnTo>
                  <a:pt x="3263" y="1219"/>
                </a:lnTo>
                <a:lnTo>
                  <a:pt x="1854" y="13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bk object 180"/>
          <p:cNvSpPr/>
          <p:nvPr/>
        </p:nvSpPr>
        <p:spPr>
          <a:xfrm>
            <a:off x="9574367" y="229271"/>
            <a:ext cx="10795" cy="18415"/>
          </a:xfrm>
          <a:custGeom>
            <a:avLst/>
            <a:gdLst/>
            <a:ahLst/>
            <a:cxnLst/>
            <a:rect l="l" t="t" r="r" b="b"/>
            <a:pathLst>
              <a:path w="10795" h="18414">
                <a:moveTo>
                  <a:pt x="4521" y="10922"/>
                </a:moveTo>
                <a:lnTo>
                  <a:pt x="3860" y="11061"/>
                </a:lnTo>
                <a:lnTo>
                  <a:pt x="3581" y="16357"/>
                </a:lnTo>
                <a:lnTo>
                  <a:pt x="5854" y="17881"/>
                </a:lnTo>
                <a:lnTo>
                  <a:pt x="6388" y="17881"/>
                </a:lnTo>
                <a:lnTo>
                  <a:pt x="6750" y="15595"/>
                </a:lnTo>
                <a:lnTo>
                  <a:pt x="6845" y="14681"/>
                </a:lnTo>
                <a:lnTo>
                  <a:pt x="9266" y="14681"/>
                </a:lnTo>
                <a:lnTo>
                  <a:pt x="9334" y="14516"/>
                </a:lnTo>
                <a:lnTo>
                  <a:pt x="9690" y="14224"/>
                </a:lnTo>
                <a:lnTo>
                  <a:pt x="9690" y="13792"/>
                </a:lnTo>
                <a:lnTo>
                  <a:pt x="9334" y="13347"/>
                </a:lnTo>
                <a:lnTo>
                  <a:pt x="9575" y="12420"/>
                </a:lnTo>
                <a:lnTo>
                  <a:pt x="5854" y="12420"/>
                </a:lnTo>
                <a:lnTo>
                  <a:pt x="5524" y="11836"/>
                </a:lnTo>
                <a:lnTo>
                  <a:pt x="5105" y="11303"/>
                </a:lnTo>
                <a:lnTo>
                  <a:pt x="4927" y="11303"/>
                </a:lnTo>
                <a:lnTo>
                  <a:pt x="4521" y="10922"/>
                </a:lnTo>
                <a:close/>
              </a:path>
              <a:path w="10795" h="18414">
                <a:moveTo>
                  <a:pt x="9266" y="14681"/>
                </a:moveTo>
                <a:lnTo>
                  <a:pt x="7747" y="14681"/>
                </a:lnTo>
                <a:lnTo>
                  <a:pt x="8305" y="15595"/>
                </a:lnTo>
                <a:lnTo>
                  <a:pt x="9004" y="15316"/>
                </a:lnTo>
                <a:lnTo>
                  <a:pt x="9266" y="14681"/>
                </a:lnTo>
                <a:close/>
              </a:path>
              <a:path w="10795" h="18414">
                <a:moveTo>
                  <a:pt x="8101" y="8521"/>
                </a:moveTo>
                <a:lnTo>
                  <a:pt x="5854" y="8521"/>
                </a:lnTo>
                <a:lnTo>
                  <a:pt x="6604" y="9245"/>
                </a:lnTo>
                <a:lnTo>
                  <a:pt x="6604" y="11836"/>
                </a:lnTo>
                <a:lnTo>
                  <a:pt x="5854" y="12420"/>
                </a:lnTo>
                <a:lnTo>
                  <a:pt x="9575" y="12420"/>
                </a:lnTo>
                <a:lnTo>
                  <a:pt x="10048" y="10604"/>
                </a:lnTo>
                <a:lnTo>
                  <a:pt x="9067" y="10604"/>
                </a:lnTo>
                <a:lnTo>
                  <a:pt x="8101" y="8521"/>
                </a:lnTo>
                <a:close/>
              </a:path>
              <a:path w="10795" h="18414">
                <a:moveTo>
                  <a:pt x="10515" y="7454"/>
                </a:moveTo>
                <a:lnTo>
                  <a:pt x="10337" y="7454"/>
                </a:lnTo>
                <a:lnTo>
                  <a:pt x="10147" y="7747"/>
                </a:lnTo>
                <a:lnTo>
                  <a:pt x="10068" y="9677"/>
                </a:lnTo>
                <a:lnTo>
                  <a:pt x="9867" y="10033"/>
                </a:lnTo>
                <a:lnTo>
                  <a:pt x="9563" y="10426"/>
                </a:lnTo>
                <a:lnTo>
                  <a:pt x="9067" y="10604"/>
                </a:lnTo>
                <a:lnTo>
                  <a:pt x="10048" y="10604"/>
                </a:lnTo>
                <a:lnTo>
                  <a:pt x="10692" y="8128"/>
                </a:lnTo>
                <a:lnTo>
                  <a:pt x="10603" y="7581"/>
                </a:lnTo>
                <a:close/>
              </a:path>
              <a:path w="10795" h="18414">
                <a:moveTo>
                  <a:pt x="4800" y="5346"/>
                </a:moveTo>
                <a:lnTo>
                  <a:pt x="1625" y="5346"/>
                </a:lnTo>
                <a:lnTo>
                  <a:pt x="2120" y="5499"/>
                </a:lnTo>
                <a:lnTo>
                  <a:pt x="3149" y="6527"/>
                </a:lnTo>
                <a:lnTo>
                  <a:pt x="2552" y="7581"/>
                </a:lnTo>
                <a:lnTo>
                  <a:pt x="2120" y="8661"/>
                </a:lnTo>
                <a:lnTo>
                  <a:pt x="2844" y="9677"/>
                </a:lnTo>
                <a:lnTo>
                  <a:pt x="5168" y="8521"/>
                </a:lnTo>
                <a:lnTo>
                  <a:pt x="8101" y="8521"/>
                </a:lnTo>
                <a:lnTo>
                  <a:pt x="7919" y="8128"/>
                </a:lnTo>
                <a:lnTo>
                  <a:pt x="5854" y="8128"/>
                </a:lnTo>
                <a:lnTo>
                  <a:pt x="4800" y="7581"/>
                </a:lnTo>
                <a:lnTo>
                  <a:pt x="4203" y="7112"/>
                </a:lnTo>
                <a:lnTo>
                  <a:pt x="3860" y="6680"/>
                </a:lnTo>
                <a:lnTo>
                  <a:pt x="3860" y="6032"/>
                </a:lnTo>
                <a:lnTo>
                  <a:pt x="4203" y="5930"/>
                </a:lnTo>
                <a:lnTo>
                  <a:pt x="4800" y="5346"/>
                </a:lnTo>
                <a:close/>
              </a:path>
              <a:path w="10795" h="18414">
                <a:moveTo>
                  <a:pt x="7607" y="7454"/>
                </a:moveTo>
                <a:lnTo>
                  <a:pt x="6604" y="7454"/>
                </a:lnTo>
                <a:lnTo>
                  <a:pt x="5854" y="8128"/>
                </a:lnTo>
                <a:lnTo>
                  <a:pt x="7919" y="8128"/>
                </a:lnTo>
                <a:lnTo>
                  <a:pt x="7607" y="7454"/>
                </a:lnTo>
                <a:close/>
              </a:path>
              <a:path w="10795" h="18414">
                <a:moveTo>
                  <a:pt x="6438" y="5346"/>
                </a:moveTo>
                <a:lnTo>
                  <a:pt x="4800" y="5346"/>
                </a:lnTo>
                <a:lnTo>
                  <a:pt x="5664" y="5930"/>
                </a:lnTo>
                <a:lnTo>
                  <a:pt x="6388" y="5499"/>
                </a:lnTo>
                <a:lnTo>
                  <a:pt x="6438" y="5346"/>
                </a:lnTo>
                <a:close/>
              </a:path>
              <a:path w="10795" h="18414">
                <a:moveTo>
                  <a:pt x="1955" y="2921"/>
                </a:moveTo>
                <a:lnTo>
                  <a:pt x="901" y="2921"/>
                </a:lnTo>
                <a:lnTo>
                  <a:pt x="469" y="3352"/>
                </a:lnTo>
                <a:lnTo>
                  <a:pt x="0" y="3505"/>
                </a:lnTo>
                <a:lnTo>
                  <a:pt x="292" y="4432"/>
                </a:lnTo>
                <a:lnTo>
                  <a:pt x="787" y="4711"/>
                </a:lnTo>
                <a:lnTo>
                  <a:pt x="1155" y="5168"/>
                </a:lnTo>
                <a:lnTo>
                  <a:pt x="1092" y="5499"/>
                </a:lnTo>
                <a:lnTo>
                  <a:pt x="1524" y="5499"/>
                </a:lnTo>
                <a:lnTo>
                  <a:pt x="1625" y="5346"/>
                </a:lnTo>
                <a:lnTo>
                  <a:pt x="6438" y="5346"/>
                </a:lnTo>
                <a:lnTo>
                  <a:pt x="6697" y="4572"/>
                </a:lnTo>
                <a:lnTo>
                  <a:pt x="4635" y="4572"/>
                </a:lnTo>
                <a:lnTo>
                  <a:pt x="1955" y="2921"/>
                </a:lnTo>
                <a:close/>
              </a:path>
              <a:path w="10795" h="18414">
                <a:moveTo>
                  <a:pt x="6261" y="0"/>
                </a:moveTo>
                <a:lnTo>
                  <a:pt x="6134" y="0"/>
                </a:lnTo>
                <a:lnTo>
                  <a:pt x="5664" y="342"/>
                </a:lnTo>
                <a:lnTo>
                  <a:pt x="5168" y="1346"/>
                </a:lnTo>
                <a:lnTo>
                  <a:pt x="5105" y="4279"/>
                </a:lnTo>
                <a:lnTo>
                  <a:pt x="4800" y="4432"/>
                </a:lnTo>
                <a:lnTo>
                  <a:pt x="4635" y="4572"/>
                </a:lnTo>
                <a:lnTo>
                  <a:pt x="6697" y="4572"/>
                </a:lnTo>
                <a:lnTo>
                  <a:pt x="6845" y="4127"/>
                </a:lnTo>
                <a:lnTo>
                  <a:pt x="7912" y="2032"/>
                </a:lnTo>
                <a:lnTo>
                  <a:pt x="6692" y="342"/>
                </a:lnTo>
                <a:lnTo>
                  <a:pt x="6261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bk object 181"/>
          <p:cNvSpPr/>
          <p:nvPr/>
        </p:nvSpPr>
        <p:spPr>
          <a:xfrm>
            <a:off x="9554636" y="244863"/>
            <a:ext cx="7620" cy="3175"/>
          </a:xfrm>
          <a:custGeom>
            <a:avLst/>
            <a:gdLst/>
            <a:ahLst/>
            <a:cxnLst/>
            <a:rect l="l" t="t" r="r" b="b"/>
            <a:pathLst>
              <a:path w="7620" h="3175">
                <a:moveTo>
                  <a:pt x="6944" y="1511"/>
                </a:moveTo>
                <a:lnTo>
                  <a:pt x="3175" y="1511"/>
                </a:lnTo>
                <a:lnTo>
                  <a:pt x="4356" y="2540"/>
                </a:lnTo>
                <a:lnTo>
                  <a:pt x="5791" y="2971"/>
                </a:lnTo>
                <a:lnTo>
                  <a:pt x="5981" y="2971"/>
                </a:lnTo>
                <a:lnTo>
                  <a:pt x="6375" y="2857"/>
                </a:lnTo>
                <a:lnTo>
                  <a:pt x="6781" y="1943"/>
                </a:lnTo>
                <a:lnTo>
                  <a:pt x="6944" y="1511"/>
                </a:lnTo>
                <a:close/>
              </a:path>
              <a:path w="7620" h="3175">
                <a:moveTo>
                  <a:pt x="4572" y="0"/>
                </a:moveTo>
                <a:lnTo>
                  <a:pt x="2425" y="0"/>
                </a:lnTo>
                <a:lnTo>
                  <a:pt x="279" y="1079"/>
                </a:lnTo>
                <a:lnTo>
                  <a:pt x="0" y="1943"/>
                </a:lnTo>
                <a:lnTo>
                  <a:pt x="165" y="2540"/>
                </a:lnTo>
                <a:lnTo>
                  <a:pt x="927" y="2717"/>
                </a:lnTo>
                <a:lnTo>
                  <a:pt x="1524" y="2717"/>
                </a:lnTo>
                <a:lnTo>
                  <a:pt x="3175" y="1511"/>
                </a:lnTo>
                <a:lnTo>
                  <a:pt x="6944" y="1511"/>
                </a:lnTo>
                <a:lnTo>
                  <a:pt x="7188" y="863"/>
                </a:lnTo>
                <a:lnTo>
                  <a:pt x="6375" y="342"/>
                </a:lnTo>
                <a:lnTo>
                  <a:pt x="457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bk object 182"/>
          <p:cNvSpPr/>
          <p:nvPr/>
        </p:nvSpPr>
        <p:spPr>
          <a:xfrm>
            <a:off x="9655607" y="195986"/>
            <a:ext cx="64655" cy="64186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bk object 183"/>
          <p:cNvSpPr/>
          <p:nvPr/>
        </p:nvSpPr>
        <p:spPr>
          <a:xfrm>
            <a:off x="9531701" y="244588"/>
            <a:ext cx="7620" cy="3175"/>
          </a:xfrm>
          <a:custGeom>
            <a:avLst/>
            <a:gdLst/>
            <a:ahLst/>
            <a:cxnLst/>
            <a:rect l="l" t="t" r="r" b="b"/>
            <a:pathLst>
              <a:path w="7620" h="3175">
                <a:moveTo>
                  <a:pt x="1613" y="279"/>
                </a:moveTo>
                <a:lnTo>
                  <a:pt x="89" y="1346"/>
                </a:lnTo>
                <a:lnTo>
                  <a:pt x="0" y="1917"/>
                </a:lnTo>
                <a:lnTo>
                  <a:pt x="89" y="2222"/>
                </a:lnTo>
                <a:lnTo>
                  <a:pt x="178" y="2705"/>
                </a:lnTo>
                <a:lnTo>
                  <a:pt x="3264" y="3136"/>
                </a:lnTo>
                <a:lnTo>
                  <a:pt x="4852" y="1650"/>
                </a:lnTo>
                <a:lnTo>
                  <a:pt x="7006" y="1650"/>
                </a:lnTo>
                <a:lnTo>
                  <a:pt x="7366" y="850"/>
                </a:lnTo>
                <a:lnTo>
                  <a:pt x="7189" y="711"/>
                </a:lnTo>
                <a:lnTo>
                  <a:pt x="3264" y="711"/>
                </a:lnTo>
                <a:lnTo>
                  <a:pt x="1613" y="279"/>
                </a:lnTo>
                <a:close/>
              </a:path>
              <a:path w="7620" h="3175">
                <a:moveTo>
                  <a:pt x="7006" y="1650"/>
                </a:moveTo>
                <a:lnTo>
                  <a:pt x="4852" y="1650"/>
                </a:lnTo>
                <a:lnTo>
                  <a:pt x="5537" y="1917"/>
                </a:lnTo>
                <a:lnTo>
                  <a:pt x="6909" y="1917"/>
                </a:lnTo>
                <a:lnTo>
                  <a:pt x="7006" y="1650"/>
                </a:lnTo>
                <a:close/>
              </a:path>
              <a:path w="7620" h="3175">
                <a:moveTo>
                  <a:pt x="4661" y="0"/>
                </a:moveTo>
                <a:lnTo>
                  <a:pt x="3264" y="711"/>
                </a:lnTo>
                <a:lnTo>
                  <a:pt x="7189" y="711"/>
                </a:lnTo>
                <a:lnTo>
                  <a:pt x="6819" y="419"/>
                </a:lnTo>
                <a:lnTo>
                  <a:pt x="5372" y="419"/>
                </a:lnTo>
                <a:lnTo>
                  <a:pt x="4661" y="0"/>
                </a:lnTo>
                <a:close/>
              </a:path>
              <a:path w="7620" h="3175">
                <a:moveTo>
                  <a:pt x="6465" y="139"/>
                </a:moveTo>
                <a:lnTo>
                  <a:pt x="5372" y="419"/>
                </a:lnTo>
                <a:lnTo>
                  <a:pt x="6819" y="419"/>
                </a:lnTo>
                <a:lnTo>
                  <a:pt x="6465" y="139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bk object 184"/>
          <p:cNvSpPr/>
          <p:nvPr/>
        </p:nvSpPr>
        <p:spPr>
          <a:xfrm>
            <a:off x="9801767" y="232199"/>
            <a:ext cx="3810" cy="3810"/>
          </a:xfrm>
          <a:custGeom>
            <a:avLst/>
            <a:gdLst/>
            <a:ahLst/>
            <a:cxnLst/>
            <a:rect l="l" t="t" r="r" b="b"/>
            <a:pathLst>
              <a:path w="3809" h="3810">
                <a:moveTo>
                  <a:pt x="2412" y="0"/>
                </a:moveTo>
                <a:lnTo>
                  <a:pt x="0" y="431"/>
                </a:lnTo>
                <a:lnTo>
                  <a:pt x="888" y="2997"/>
                </a:lnTo>
                <a:lnTo>
                  <a:pt x="888" y="3454"/>
                </a:lnTo>
                <a:lnTo>
                  <a:pt x="1054" y="3606"/>
                </a:lnTo>
                <a:lnTo>
                  <a:pt x="1485" y="3606"/>
                </a:lnTo>
                <a:lnTo>
                  <a:pt x="3047" y="2425"/>
                </a:lnTo>
                <a:lnTo>
                  <a:pt x="3543" y="1777"/>
                </a:lnTo>
                <a:lnTo>
                  <a:pt x="3695" y="1206"/>
                </a:lnTo>
                <a:lnTo>
                  <a:pt x="3378" y="571"/>
                </a:lnTo>
                <a:lnTo>
                  <a:pt x="241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bk object 185"/>
          <p:cNvSpPr/>
          <p:nvPr/>
        </p:nvSpPr>
        <p:spPr>
          <a:xfrm>
            <a:off x="9793810" y="231849"/>
            <a:ext cx="1905" cy="2540"/>
          </a:xfrm>
          <a:custGeom>
            <a:avLst/>
            <a:gdLst/>
            <a:ahLst/>
            <a:cxnLst/>
            <a:rect l="l" t="t" r="r" b="b"/>
            <a:pathLst>
              <a:path w="1904" h="2539">
                <a:moveTo>
                  <a:pt x="947" y="0"/>
                </a:moveTo>
                <a:lnTo>
                  <a:pt x="414" y="0"/>
                </a:lnTo>
                <a:lnTo>
                  <a:pt x="89" y="342"/>
                </a:lnTo>
                <a:lnTo>
                  <a:pt x="0" y="634"/>
                </a:lnTo>
                <a:lnTo>
                  <a:pt x="477" y="2336"/>
                </a:lnTo>
                <a:lnTo>
                  <a:pt x="947" y="2336"/>
                </a:lnTo>
                <a:lnTo>
                  <a:pt x="1112" y="2133"/>
                </a:lnTo>
                <a:lnTo>
                  <a:pt x="1570" y="634"/>
                </a:lnTo>
                <a:lnTo>
                  <a:pt x="1570" y="342"/>
                </a:lnTo>
                <a:lnTo>
                  <a:pt x="947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bk object 186"/>
          <p:cNvSpPr/>
          <p:nvPr/>
        </p:nvSpPr>
        <p:spPr>
          <a:xfrm>
            <a:off x="9842263" y="226094"/>
            <a:ext cx="10160" cy="5715"/>
          </a:xfrm>
          <a:custGeom>
            <a:avLst/>
            <a:gdLst/>
            <a:ahLst/>
            <a:cxnLst/>
            <a:rect l="l" t="t" r="r" b="b"/>
            <a:pathLst>
              <a:path w="10159" h="5714">
                <a:moveTo>
                  <a:pt x="1054" y="0"/>
                </a:moveTo>
                <a:lnTo>
                  <a:pt x="177" y="558"/>
                </a:lnTo>
                <a:lnTo>
                  <a:pt x="0" y="927"/>
                </a:lnTo>
                <a:lnTo>
                  <a:pt x="0" y="1600"/>
                </a:lnTo>
                <a:lnTo>
                  <a:pt x="177" y="2057"/>
                </a:lnTo>
                <a:lnTo>
                  <a:pt x="3886" y="2489"/>
                </a:lnTo>
                <a:lnTo>
                  <a:pt x="6553" y="5219"/>
                </a:lnTo>
                <a:lnTo>
                  <a:pt x="9829" y="5600"/>
                </a:lnTo>
                <a:lnTo>
                  <a:pt x="9829" y="5219"/>
                </a:lnTo>
                <a:lnTo>
                  <a:pt x="10083" y="5029"/>
                </a:lnTo>
                <a:lnTo>
                  <a:pt x="10083" y="4140"/>
                </a:lnTo>
                <a:lnTo>
                  <a:pt x="9296" y="3810"/>
                </a:lnTo>
                <a:lnTo>
                  <a:pt x="9080" y="3378"/>
                </a:lnTo>
                <a:lnTo>
                  <a:pt x="6845" y="2628"/>
                </a:lnTo>
                <a:lnTo>
                  <a:pt x="10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bk object 187"/>
          <p:cNvSpPr/>
          <p:nvPr/>
        </p:nvSpPr>
        <p:spPr>
          <a:xfrm>
            <a:off x="9527832" y="235648"/>
            <a:ext cx="8890" cy="7620"/>
          </a:xfrm>
          <a:custGeom>
            <a:avLst/>
            <a:gdLst/>
            <a:ahLst/>
            <a:cxnLst/>
            <a:rect l="l" t="t" r="r" b="b"/>
            <a:pathLst>
              <a:path w="8890" h="7620">
                <a:moveTo>
                  <a:pt x="6718" y="0"/>
                </a:moveTo>
                <a:lnTo>
                  <a:pt x="5321" y="1943"/>
                </a:lnTo>
                <a:lnTo>
                  <a:pt x="3644" y="2451"/>
                </a:lnTo>
                <a:lnTo>
                  <a:pt x="2438" y="3301"/>
                </a:lnTo>
                <a:lnTo>
                  <a:pt x="1587" y="3759"/>
                </a:lnTo>
                <a:lnTo>
                  <a:pt x="355" y="4876"/>
                </a:lnTo>
                <a:lnTo>
                  <a:pt x="0" y="5841"/>
                </a:lnTo>
                <a:lnTo>
                  <a:pt x="355" y="6476"/>
                </a:lnTo>
                <a:lnTo>
                  <a:pt x="558" y="6629"/>
                </a:lnTo>
                <a:lnTo>
                  <a:pt x="660" y="7061"/>
                </a:lnTo>
                <a:lnTo>
                  <a:pt x="1155" y="6972"/>
                </a:lnTo>
                <a:lnTo>
                  <a:pt x="3403" y="4343"/>
                </a:lnTo>
                <a:lnTo>
                  <a:pt x="5753" y="2451"/>
                </a:lnTo>
                <a:lnTo>
                  <a:pt x="8293" y="584"/>
                </a:lnTo>
                <a:lnTo>
                  <a:pt x="67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bk object 188"/>
          <p:cNvSpPr/>
          <p:nvPr/>
        </p:nvSpPr>
        <p:spPr>
          <a:xfrm>
            <a:off x="9678631" y="104699"/>
            <a:ext cx="176556" cy="140169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bk object 189"/>
          <p:cNvSpPr/>
          <p:nvPr/>
        </p:nvSpPr>
        <p:spPr>
          <a:xfrm>
            <a:off x="9534891" y="240336"/>
            <a:ext cx="1905" cy="2540"/>
          </a:xfrm>
          <a:custGeom>
            <a:avLst/>
            <a:gdLst/>
            <a:ahLst/>
            <a:cxnLst/>
            <a:rect l="l" t="t" r="r" b="b"/>
            <a:pathLst>
              <a:path w="1904" h="2539">
                <a:moveTo>
                  <a:pt x="916" y="0"/>
                </a:moveTo>
                <a:lnTo>
                  <a:pt x="446" y="241"/>
                </a:lnTo>
                <a:lnTo>
                  <a:pt x="319" y="431"/>
                </a:lnTo>
                <a:lnTo>
                  <a:pt x="65" y="1066"/>
                </a:lnTo>
                <a:lnTo>
                  <a:pt x="0" y="1943"/>
                </a:lnTo>
                <a:lnTo>
                  <a:pt x="78" y="2146"/>
                </a:lnTo>
                <a:lnTo>
                  <a:pt x="319" y="1943"/>
                </a:lnTo>
                <a:lnTo>
                  <a:pt x="1106" y="1943"/>
                </a:lnTo>
                <a:lnTo>
                  <a:pt x="1475" y="1651"/>
                </a:lnTo>
                <a:lnTo>
                  <a:pt x="1284" y="1066"/>
                </a:lnTo>
                <a:lnTo>
                  <a:pt x="1284" y="241"/>
                </a:lnTo>
                <a:lnTo>
                  <a:pt x="916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bk object 190"/>
          <p:cNvSpPr/>
          <p:nvPr/>
        </p:nvSpPr>
        <p:spPr>
          <a:xfrm>
            <a:off x="9798147" y="225722"/>
            <a:ext cx="10795" cy="5715"/>
          </a:xfrm>
          <a:custGeom>
            <a:avLst/>
            <a:gdLst/>
            <a:ahLst/>
            <a:cxnLst/>
            <a:rect l="l" t="t" r="r" b="b"/>
            <a:pathLst>
              <a:path w="10795" h="5714">
                <a:moveTo>
                  <a:pt x="7442" y="2997"/>
                </a:moveTo>
                <a:lnTo>
                  <a:pt x="9245" y="5257"/>
                </a:lnTo>
                <a:lnTo>
                  <a:pt x="9677" y="5588"/>
                </a:lnTo>
                <a:lnTo>
                  <a:pt x="10337" y="5588"/>
                </a:lnTo>
                <a:lnTo>
                  <a:pt x="10337" y="5257"/>
                </a:lnTo>
                <a:lnTo>
                  <a:pt x="10464" y="5105"/>
                </a:lnTo>
                <a:lnTo>
                  <a:pt x="10464" y="4191"/>
                </a:lnTo>
                <a:lnTo>
                  <a:pt x="7442" y="2997"/>
                </a:lnTo>
                <a:close/>
              </a:path>
              <a:path w="10795" h="5714">
                <a:moveTo>
                  <a:pt x="6997" y="2514"/>
                </a:moveTo>
                <a:lnTo>
                  <a:pt x="7162" y="2997"/>
                </a:lnTo>
                <a:lnTo>
                  <a:pt x="7393" y="2997"/>
                </a:lnTo>
                <a:lnTo>
                  <a:pt x="6997" y="2514"/>
                </a:lnTo>
                <a:close/>
              </a:path>
              <a:path w="10795" h="5714">
                <a:moveTo>
                  <a:pt x="0" y="0"/>
                </a:moveTo>
                <a:lnTo>
                  <a:pt x="2095" y="2717"/>
                </a:lnTo>
                <a:lnTo>
                  <a:pt x="6997" y="2514"/>
                </a:lnTo>
                <a:lnTo>
                  <a:pt x="0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bk object 191"/>
          <p:cNvSpPr/>
          <p:nvPr/>
        </p:nvSpPr>
        <p:spPr>
          <a:xfrm>
            <a:off x="9832135" y="228102"/>
            <a:ext cx="3810" cy="1905"/>
          </a:xfrm>
          <a:custGeom>
            <a:avLst/>
            <a:gdLst/>
            <a:ahLst/>
            <a:cxnLst/>
            <a:rect l="l" t="t" r="r" b="b"/>
            <a:pathLst>
              <a:path w="3809" h="1904">
                <a:moveTo>
                  <a:pt x="228" y="0"/>
                </a:moveTo>
                <a:lnTo>
                  <a:pt x="0" y="139"/>
                </a:lnTo>
                <a:lnTo>
                  <a:pt x="0" y="622"/>
                </a:lnTo>
                <a:lnTo>
                  <a:pt x="228" y="774"/>
                </a:lnTo>
                <a:lnTo>
                  <a:pt x="660" y="1511"/>
                </a:lnTo>
                <a:lnTo>
                  <a:pt x="1384" y="1663"/>
                </a:lnTo>
                <a:lnTo>
                  <a:pt x="2222" y="1663"/>
                </a:lnTo>
                <a:lnTo>
                  <a:pt x="2374" y="1511"/>
                </a:lnTo>
                <a:lnTo>
                  <a:pt x="2971" y="1511"/>
                </a:lnTo>
                <a:lnTo>
                  <a:pt x="3301" y="1371"/>
                </a:lnTo>
                <a:lnTo>
                  <a:pt x="3301" y="914"/>
                </a:lnTo>
                <a:lnTo>
                  <a:pt x="2908" y="482"/>
                </a:lnTo>
                <a:lnTo>
                  <a:pt x="2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bk object 192"/>
          <p:cNvSpPr/>
          <p:nvPr/>
        </p:nvSpPr>
        <p:spPr>
          <a:xfrm>
            <a:off x="9801689" y="229762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845" y="0"/>
                </a:moveTo>
                <a:lnTo>
                  <a:pt x="70" y="0"/>
                </a:lnTo>
                <a:lnTo>
                  <a:pt x="0" y="279"/>
                </a:lnTo>
                <a:lnTo>
                  <a:pt x="349" y="1066"/>
                </a:lnTo>
                <a:lnTo>
                  <a:pt x="578" y="1066"/>
                </a:lnTo>
                <a:lnTo>
                  <a:pt x="845" y="1219"/>
                </a:lnTo>
                <a:lnTo>
                  <a:pt x="946" y="1066"/>
                </a:lnTo>
                <a:lnTo>
                  <a:pt x="1124" y="711"/>
                </a:lnTo>
                <a:lnTo>
                  <a:pt x="1124" y="279"/>
                </a:lnTo>
                <a:lnTo>
                  <a:pt x="946" y="152"/>
                </a:lnTo>
                <a:lnTo>
                  <a:pt x="84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bk object 193"/>
          <p:cNvSpPr/>
          <p:nvPr/>
        </p:nvSpPr>
        <p:spPr>
          <a:xfrm>
            <a:off x="9792980" y="228579"/>
            <a:ext cx="2540" cy="1905"/>
          </a:xfrm>
          <a:custGeom>
            <a:avLst/>
            <a:gdLst/>
            <a:ahLst/>
            <a:cxnLst/>
            <a:rect l="l" t="t" r="r" b="b"/>
            <a:pathLst>
              <a:path w="2540" h="1904">
                <a:moveTo>
                  <a:pt x="152" y="0"/>
                </a:moveTo>
                <a:lnTo>
                  <a:pt x="0" y="0"/>
                </a:lnTo>
                <a:lnTo>
                  <a:pt x="0" y="1028"/>
                </a:lnTo>
                <a:lnTo>
                  <a:pt x="1028" y="1181"/>
                </a:lnTo>
                <a:lnTo>
                  <a:pt x="1777" y="1650"/>
                </a:lnTo>
                <a:lnTo>
                  <a:pt x="2108" y="1650"/>
                </a:lnTo>
                <a:lnTo>
                  <a:pt x="2108" y="584"/>
                </a:lnTo>
                <a:lnTo>
                  <a:pt x="1943" y="444"/>
                </a:lnTo>
                <a:lnTo>
                  <a:pt x="15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bk object 194"/>
          <p:cNvSpPr/>
          <p:nvPr/>
        </p:nvSpPr>
        <p:spPr>
          <a:xfrm>
            <a:off x="9842565" y="221764"/>
            <a:ext cx="9525" cy="5715"/>
          </a:xfrm>
          <a:custGeom>
            <a:avLst/>
            <a:gdLst/>
            <a:ahLst/>
            <a:cxnLst/>
            <a:rect l="l" t="t" r="r" b="b"/>
            <a:pathLst>
              <a:path w="9525" h="5714">
                <a:moveTo>
                  <a:pt x="749" y="0"/>
                </a:moveTo>
                <a:lnTo>
                  <a:pt x="0" y="444"/>
                </a:lnTo>
                <a:lnTo>
                  <a:pt x="112" y="1358"/>
                </a:lnTo>
                <a:lnTo>
                  <a:pt x="165" y="1511"/>
                </a:lnTo>
                <a:lnTo>
                  <a:pt x="8318" y="5105"/>
                </a:lnTo>
                <a:lnTo>
                  <a:pt x="8788" y="5105"/>
                </a:lnTo>
                <a:lnTo>
                  <a:pt x="9220" y="4965"/>
                </a:lnTo>
                <a:lnTo>
                  <a:pt x="8788" y="4330"/>
                </a:lnTo>
                <a:lnTo>
                  <a:pt x="8864" y="3962"/>
                </a:lnTo>
                <a:lnTo>
                  <a:pt x="6972" y="1358"/>
                </a:lnTo>
                <a:lnTo>
                  <a:pt x="3708" y="1028"/>
                </a:lnTo>
                <a:lnTo>
                  <a:pt x="7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bk object 195"/>
          <p:cNvSpPr/>
          <p:nvPr/>
        </p:nvSpPr>
        <p:spPr>
          <a:xfrm>
            <a:off x="9525699" y="127787"/>
            <a:ext cx="139102" cy="116483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bk object 196"/>
          <p:cNvSpPr/>
          <p:nvPr/>
        </p:nvSpPr>
        <p:spPr>
          <a:xfrm>
            <a:off x="9837994" y="225130"/>
            <a:ext cx="2540" cy="1905"/>
          </a:xfrm>
          <a:custGeom>
            <a:avLst/>
            <a:gdLst/>
            <a:ahLst/>
            <a:cxnLst/>
            <a:rect l="l" t="t" r="r" b="b"/>
            <a:pathLst>
              <a:path w="2540" h="1904">
                <a:moveTo>
                  <a:pt x="990" y="0"/>
                </a:moveTo>
                <a:lnTo>
                  <a:pt x="596" y="139"/>
                </a:lnTo>
                <a:lnTo>
                  <a:pt x="0" y="685"/>
                </a:lnTo>
                <a:lnTo>
                  <a:pt x="596" y="1206"/>
                </a:lnTo>
                <a:lnTo>
                  <a:pt x="685" y="1739"/>
                </a:lnTo>
                <a:lnTo>
                  <a:pt x="2057" y="1739"/>
                </a:lnTo>
                <a:lnTo>
                  <a:pt x="2451" y="1523"/>
                </a:lnTo>
                <a:lnTo>
                  <a:pt x="2451" y="596"/>
                </a:lnTo>
                <a:lnTo>
                  <a:pt x="2057" y="393"/>
                </a:lnTo>
                <a:lnTo>
                  <a:pt x="9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bk object 197"/>
          <p:cNvSpPr/>
          <p:nvPr/>
        </p:nvSpPr>
        <p:spPr>
          <a:xfrm>
            <a:off x="9791329" y="223725"/>
            <a:ext cx="5715" cy="4445"/>
          </a:xfrm>
          <a:custGeom>
            <a:avLst/>
            <a:gdLst/>
            <a:ahLst/>
            <a:cxnLst/>
            <a:rect l="l" t="t" r="r" b="b"/>
            <a:pathLst>
              <a:path w="5715" h="4445">
                <a:moveTo>
                  <a:pt x="279" y="0"/>
                </a:moveTo>
                <a:lnTo>
                  <a:pt x="0" y="1054"/>
                </a:lnTo>
                <a:lnTo>
                  <a:pt x="533" y="1790"/>
                </a:lnTo>
                <a:lnTo>
                  <a:pt x="1371" y="2285"/>
                </a:lnTo>
                <a:lnTo>
                  <a:pt x="2895" y="2997"/>
                </a:lnTo>
                <a:lnTo>
                  <a:pt x="3301" y="3644"/>
                </a:lnTo>
                <a:lnTo>
                  <a:pt x="4483" y="4216"/>
                </a:lnTo>
                <a:lnTo>
                  <a:pt x="4787" y="4216"/>
                </a:lnTo>
                <a:lnTo>
                  <a:pt x="4914" y="3936"/>
                </a:lnTo>
                <a:lnTo>
                  <a:pt x="5232" y="3784"/>
                </a:lnTo>
                <a:lnTo>
                  <a:pt x="5410" y="3644"/>
                </a:lnTo>
                <a:lnTo>
                  <a:pt x="5410" y="3301"/>
                </a:lnTo>
                <a:lnTo>
                  <a:pt x="279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bk object 198"/>
          <p:cNvSpPr/>
          <p:nvPr/>
        </p:nvSpPr>
        <p:spPr>
          <a:xfrm>
            <a:off x="9817358" y="225383"/>
            <a:ext cx="1905" cy="1270"/>
          </a:xfrm>
          <a:custGeom>
            <a:avLst/>
            <a:gdLst/>
            <a:ahLst/>
            <a:cxnLst/>
            <a:rect l="l" t="t" r="r" b="b"/>
            <a:pathLst>
              <a:path w="1904" h="1270">
                <a:moveTo>
                  <a:pt x="431" y="0"/>
                </a:moveTo>
                <a:lnTo>
                  <a:pt x="0" y="139"/>
                </a:lnTo>
                <a:lnTo>
                  <a:pt x="152" y="635"/>
                </a:lnTo>
                <a:lnTo>
                  <a:pt x="431" y="711"/>
                </a:lnTo>
                <a:lnTo>
                  <a:pt x="558" y="1270"/>
                </a:lnTo>
                <a:lnTo>
                  <a:pt x="1206" y="1270"/>
                </a:lnTo>
                <a:lnTo>
                  <a:pt x="1396" y="1054"/>
                </a:lnTo>
                <a:lnTo>
                  <a:pt x="1396" y="635"/>
                </a:lnTo>
                <a:lnTo>
                  <a:pt x="1206" y="431"/>
                </a:lnTo>
                <a:lnTo>
                  <a:pt x="1028" y="139"/>
                </a:lnTo>
                <a:lnTo>
                  <a:pt x="4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bk object 199"/>
          <p:cNvSpPr/>
          <p:nvPr/>
        </p:nvSpPr>
        <p:spPr>
          <a:xfrm>
            <a:off x="9582279" y="231691"/>
            <a:ext cx="3810" cy="4445"/>
          </a:xfrm>
          <a:custGeom>
            <a:avLst/>
            <a:gdLst/>
            <a:ahLst/>
            <a:cxnLst/>
            <a:rect l="l" t="t" r="r" b="b"/>
            <a:pathLst>
              <a:path w="3809" h="4445">
                <a:moveTo>
                  <a:pt x="2171" y="0"/>
                </a:moveTo>
                <a:lnTo>
                  <a:pt x="1308" y="507"/>
                </a:lnTo>
                <a:lnTo>
                  <a:pt x="584" y="1854"/>
                </a:lnTo>
                <a:lnTo>
                  <a:pt x="194" y="2285"/>
                </a:lnTo>
                <a:lnTo>
                  <a:pt x="0" y="3822"/>
                </a:lnTo>
                <a:lnTo>
                  <a:pt x="393" y="4114"/>
                </a:lnTo>
                <a:lnTo>
                  <a:pt x="584" y="4114"/>
                </a:lnTo>
                <a:lnTo>
                  <a:pt x="1612" y="3822"/>
                </a:lnTo>
                <a:lnTo>
                  <a:pt x="2603" y="3327"/>
                </a:lnTo>
                <a:lnTo>
                  <a:pt x="2835" y="2501"/>
                </a:lnTo>
                <a:lnTo>
                  <a:pt x="2895" y="1536"/>
                </a:lnTo>
                <a:lnTo>
                  <a:pt x="3302" y="1079"/>
                </a:lnTo>
                <a:lnTo>
                  <a:pt x="3111" y="647"/>
                </a:lnTo>
                <a:lnTo>
                  <a:pt x="2603" y="507"/>
                </a:lnTo>
                <a:lnTo>
                  <a:pt x="2171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bk object 200"/>
          <p:cNvSpPr/>
          <p:nvPr/>
        </p:nvSpPr>
        <p:spPr>
          <a:xfrm>
            <a:off x="9833848" y="223121"/>
            <a:ext cx="3175" cy="2540"/>
          </a:xfrm>
          <a:custGeom>
            <a:avLst/>
            <a:gdLst/>
            <a:ahLst/>
            <a:cxnLst/>
            <a:rect l="l" t="t" r="r" b="b"/>
            <a:pathLst>
              <a:path w="3175" h="2539">
                <a:moveTo>
                  <a:pt x="660" y="0"/>
                </a:moveTo>
                <a:lnTo>
                  <a:pt x="254" y="609"/>
                </a:lnTo>
                <a:lnTo>
                  <a:pt x="0" y="749"/>
                </a:lnTo>
                <a:lnTo>
                  <a:pt x="0" y="1663"/>
                </a:lnTo>
                <a:lnTo>
                  <a:pt x="2184" y="2260"/>
                </a:lnTo>
                <a:lnTo>
                  <a:pt x="2654" y="2260"/>
                </a:lnTo>
                <a:lnTo>
                  <a:pt x="2781" y="1142"/>
                </a:lnTo>
                <a:lnTo>
                  <a:pt x="2527" y="431"/>
                </a:lnTo>
                <a:lnTo>
                  <a:pt x="1752" y="152"/>
                </a:lnTo>
                <a:lnTo>
                  <a:pt x="1257" y="152"/>
                </a:lnTo>
                <a:lnTo>
                  <a:pt x="6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bk object 201"/>
          <p:cNvSpPr/>
          <p:nvPr/>
        </p:nvSpPr>
        <p:spPr>
          <a:xfrm>
            <a:off x="9564001" y="230825"/>
            <a:ext cx="8255" cy="5715"/>
          </a:xfrm>
          <a:custGeom>
            <a:avLst/>
            <a:gdLst/>
            <a:ahLst/>
            <a:cxnLst/>
            <a:rect l="l" t="t" r="r" b="b"/>
            <a:pathLst>
              <a:path w="8254" h="5714">
                <a:moveTo>
                  <a:pt x="1651" y="0"/>
                </a:moveTo>
                <a:lnTo>
                  <a:pt x="723" y="0"/>
                </a:lnTo>
                <a:lnTo>
                  <a:pt x="0" y="152"/>
                </a:lnTo>
                <a:lnTo>
                  <a:pt x="1066" y="3467"/>
                </a:lnTo>
                <a:lnTo>
                  <a:pt x="6070" y="4686"/>
                </a:lnTo>
                <a:lnTo>
                  <a:pt x="6070" y="4825"/>
                </a:lnTo>
                <a:lnTo>
                  <a:pt x="6515" y="5118"/>
                </a:lnTo>
                <a:lnTo>
                  <a:pt x="6819" y="4825"/>
                </a:lnTo>
                <a:lnTo>
                  <a:pt x="7747" y="4825"/>
                </a:lnTo>
                <a:lnTo>
                  <a:pt x="6515" y="2578"/>
                </a:lnTo>
                <a:lnTo>
                  <a:pt x="4737" y="1371"/>
                </a:lnTo>
                <a:lnTo>
                  <a:pt x="2362" y="482"/>
                </a:lnTo>
                <a:lnTo>
                  <a:pt x="1651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bk object 202"/>
          <p:cNvSpPr/>
          <p:nvPr/>
        </p:nvSpPr>
        <p:spPr>
          <a:xfrm>
            <a:off x="9813063" y="224261"/>
            <a:ext cx="2540" cy="1905"/>
          </a:xfrm>
          <a:custGeom>
            <a:avLst/>
            <a:gdLst/>
            <a:ahLst/>
            <a:cxnLst/>
            <a:rect l="l" t="t" r="r" b="b"/>
            <a:pathLst>
              <a:path w="2540" h="1904">
                <a:moveTo>
                  <a:pt x="1981" y="0"/>
                </a:moveTo>
                <a:lnTo>
                  <a:pt x="253" y="0"/>
                </a:lnTo>
                <a:lnTo>
                  <a:pt x="0" y="685"/>
                </a:lnTo>
                <a:lnTo>
                  <a:pt x="1650" y="1752"/>
                </a:lnTo>
                <a:lnTo>
                  <a:pt x="2451" y="1460"/>
                </a:lnTo>
                <a:lnTo>
                  <a:pt x="2209" y="317"/>
                </a:lnTo>
                <a:lnTo>
                  <a:pt x="19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bk object 203"/>
          <p:cNvSpPr/>
          <p:nvPr/>
        </p:nvSpPr>
        <p:spPr>
          <a:xfrm>
            <a:off x="9527838" y="231623"/>
            <a:ext cx="8890" cy="5715"/>
          </a:xfrm>
          <a:custGeom>
            <a:avLst/>
            <a:gdLst/>
            <a:ahLst/>
            <a:cxnLst/>
            <a:rect l="l" t="t" r="r" b="b"/>
            <a:pathLst>
              <a:path w="8890" h="5714">
                <a:moveTo>
                  <a:pt x="8534" y="0"/>
                </a:moveTo>
                <a:lnTo>
                  <a:pt x="279" y="4178"/>
                </a:lnTo>
                <a:lnTo>
                  <a:pt x="0" y="4610"/>
                </a:lnTo>
                <a:lnTo>
                  <a:pt x="279" y="5105"/>
                </a:lnTo>
                <a:lnTo>
                  <a:pt x="342" y="5676"/>
                </a:lnTo>
                <a:lnTo>
                  <a:pt x="8534" y="863"/>
                </a:lnTo>
                <a:lnTo>
                  <a:pt x="853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bk object 204"/>
          <p:cNvSpPr/>
          <p:nvPr/>
        </p:nvSpPr>
        <p:spPr>
          <a:xfrm>
            <a:off x="9829334" y="222204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2082" y="0"/>
                </a:moveTo>
                <a:lnTo>
                  <a:pt x="1282" y="139"/>
                </a:lnTo>
                <a:lnTo>
                  <a:pt x="0" y="139"/>
                </a:lnTo>
                <a:lnTo>
                  <a:pt x="0" y="1066"/>
                </a:lnTo>
                <a:lnTo>
                  <a:pt x="469" y="1358"/>
                </a:lnTo>
                <a:lnTo>
                  <a:pt x="1028" y="1663"/>
                </a:lnTo>
                <a:lnTo>
                  <a:pt x="2806" y="1663"/>
                </a:lnTo>
                <a:lnTo>
                  <a:pt x="2776" y="1066"/>
                </a:lnTo>
                <a:lnTo>
                  <a:pt x="2654" y="495"/>
                </a:lnTo>
                <a:lnTo>
                  <a:pt x="20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bk object 205"/>
          <p:cNvSpPr/>
          <p:nvPr/>
        </p:nvSpPr>
        <p:spPr>
          <a:xfrm>
            <a:off x="9806461" y="222545"/>
            <a:ext cx="3175" cy="2540"/>
          </a:xfrm>
          <a:custGeom>
            <a:avLst/>
            <a:gdLst/>
            <a:ahLst/>
            <a:cxnLst/>
            <a:rect l="l" t="t" r="r" b="b"/>
            <a:pathLst>
              <a:path w="3175" h="2539">
                <a:moveTo>
                  <a:pt x="2298" y="0"/>
                </a:moveTo>
                <a:lnTo>
                  <a:pt x="215" y="0"/>
                </a:lnTo>
                <a:lnTo>
                  <a:pt x="0" y="254"/>
                </a:lnTo>
                <a:lnTo>
                  <a:pt x="0" y="1181"/>
                </a:lnTo>
                <a:lnTo>
                  <a:pt x="1079" y="1714"/>
                </a:lnTo>
                <a:lnTo>
                  <a:pt x="1777" y="1943"/>
                </a:lnTo>
                <a:lnTo>
                  <a:pt x="2146" y="1803"/>
                </a:lnTo>
                <a:lnTo>
                  <a:pt x="2298" y="1714"/>
                </a:lnTo>
                <a:lnTo>
                  <a:pt x="2832" y="1511"/>
                </a:lnTo>
                <a:lnTo>
                  <a:pt x="2679" y="723"/>
                </a:lnTo>
                <a:lnTo>
                  <a:pt x="2400" y="495"/>
                </a:lnTo>
                <a:lnTo>
                  <a:pt x="22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bk object 206"/>
          <p:cNvSpPr/>
          <p:nvPr/>
        </p:nvSpPr>
        <p:spPr>
          <a:xfrm>
            <a:off x="9837064" y="219809"/>
            <a:ext cx="3810" cy="2540"/>
          </a:xfrm>
          <a:custGeom>
            <a:avLst/>
            <a:gdLst/>
            <a:ahLst/>
            <a:cxnLst/>
            <a:rect l="l" t="t" r="r" b="b"/>
            <a:pathLst>
              <a:path w="3809" h="2539">
                <a:moveTo>
                  <a:pt x="1358" y="0"/>
                </a:moveTo>
                <a:lnTo>
                  <a:pt x="152" y="495"/>
                </a:lnTo>
                <a:lnTo>
                  <a:pt x="0" y="736"/>
                </a:lnTo>
                <a:lnTo>
                  <a:pt x="927" y="1816"/>
                </a:lnTo>
                <a:lnTo>
                  <a:pt x="2552" y="2298"/>
                </a:lnTo>
                <a:lnTo>
                  <a:pt x="3352" y="2146"/>
                </a:lnTo>
                <a:lnTo>
                  <a:pt x="3111" y="889"/>
                </a:lnTo>
                <a:lnTo>
                  <a:pt x="13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bk object 207"/>
          <p:cNvSpPr/>
          <p:nvPr/>
        </p:nvSpPr>
        <p:spPr>
          <a:xfrm>
            <a:off x="9626623" y="107378"/>
            <a:ext cx="72531" cy="30988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bk object 208"/>
          <p:cNvSpPr/>
          <p:nvPr/>
        </p:nvSpPr>
        <p:spPr>
          <a:xfrm>
            <a:off x="9649914" y="30937"/>
            <a:ext cx="77081" cy="93103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bk object 209"/>
          <p:cNvSpPr/>
          <p:nvPr/>
        </p:nvSpPr>
        <p:spPr>
          <a:xfrm>
            <a:off x="9741051" y="474776"/>
            <a:ext cx="105105" cy="51142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bk object 210"/>
          <p:cNvSpPr/>
          <p:nvPr/>
        </p:nvSpPr>
        <p:spPr>
          <a:xfrm>
            <a:off x="9732163" y="438528"/>
            <a:ext cx="105410" cy="47625"/>
          </a:xfrm>
          <a:custGeom>
            <a:avLst/>
            <a:gdLst/>
            <a:ahLst/>
            <a:cxnLst/>
            <a:rect l="l" t="t" r="r" b="b"/>
            <a:pathLst>
              <a:path w="105409" h="47625">
                <a:moveTo>
                  <a:pt x="62064" y="0"/>
                </a:moveTo>
                <a:lnTo>
                  <a:pt x="55778" y="5600"/>
                </a:lnTo>
                <a:lnTo>
                  <a:pt x="45529" y="13131"/>
                </a:lnTo>
                <a:lnTo>
                  <a:pt x="36906" y="26593"/>
                </a:lnTo>
                <a:lnTo>
                  <a:pt x="26644" y="33464"/>
                </a:lnTo>
                <a:lnTo>
                  <a:pt x="22250" y="37693"/>
                </a:lnTo>
                <a:lnTo>
                  <a:pt x="19977" y="41490"/>
                </a:lnTo>
                <a:lnTo>
                  <a:pt x="9779" y="44983"/>
                </a:lnTo>
                <a:lnTo>
                  <a:pt x="0" y="47091"/>
                </a:lnTo>
                <a:lnTo>
                  <a:pt x="1155" y="47345"/>
                </a:lnTo>
                <a:lnTo>
                  <a:pt x="13347" y="45872"/>
                </a:lnTo>
                <a:lnTo>
                  <a:pt x="20205" y="45554"/>
                </a:lnTo>
                <a:lnTo>
                  <a:pt x="36447" y="45554"/>
                </a:lnTo>
                <a:lnTo>
                  <a:pt x="38315" y="44373"/>
                </a:lnTo>
                <a:lnTo>
                  <a:pt x="39179" y="43205"/>
                </a:lnTo>
                <a:lnTo>
                  <a:pt x="42166" y="34290"/>
                </a:lnTo>
                <a:lnTo>
                  <a:pt x="44538" y="27470"/>
                </a:lnTo>
                <a:lnTo>
                  <a:pt x="45804" y="27470"/>
                </a:lnTo>
                <a:lnTo>
                  <a:pt x="46164" y="26301"/>
                </a:lnTo>
                <a:lnTo>
                  <a:pt x="48056" y="19621"/>
                </a:lnTo>
                <a:lnTo>
                  <a:pt x="67071" y="19621"/>
                </a:lnTo>
                <a:lnTo>
                  <a:pt x="67652" y="17678"/>
                </a:lnTo>
                <a:lnTo>
                  <a:pt x="66179" y="17678"/>
                </a:lnTo>
                <a:lnTo>
                  <a:pt x="68846" y="12217"/>
                </a:lnTo>
                <a:lnTo>
                  <a:pt x="77414" y="12217"/>
                </a:lnTo>
                <a:lnTo>
                  <a:pt x="74637" y="10756"/>
                </a:lnTo>
                <a:lnTo>
                  <a:pt x="67983" y="4521"/>
                </a:lnTo>
                <a:lnTo>
                  <a:pt x="62064" y="0"/>
                </a:lnTo>
                <a:close/>
              </a:path>
              <a:path w="105409" h="47625">
                <a:moveTo>
                  <a:pt x="36447" y="45554"/>
                </a:moveTo>
                <a:lnTo>
                  <a:pt x="20205" y="45554"/>
                </a:lnTo>
                <a:lnTo>
                  <a:pt x="34759" y="46621"/>
                </a:lnTo>
                <a:lnTo>
                  <a:pt x="36447" y="45554"/>
                </a:lnTo>
                <a:close/>
              </a:path>
              <a:path w="105409" h="47625">
                <a:moveTo>
                  <a:pt x="67071" y="19621"/>
                </a:moveTo>
                <a:lnTo>
                  <a:pt x="48056" y="19621"/>
                </a:lnTo>
                <a:lnTo>
                  <a:pt x="50139" y="21882"/>
                </a:lnTo>
                <a:lnTo>
                  <a:pt x="51625" y="28841"/>
                </a:lnTo>
                <a:lnTo>
                  <a:pt x="56083" y="40576"/>
                </a:lnTo>
                <a:lnTo>
                  <a:pt x="61607" y="34594"/>
                </a:lnTo>
                <a:lnTo>
                  <a:pt x="63830" y="31369"/>
                </a:lnTo>
                <a:lnTo>
                  <a:pt x="65671" y="24307"/>
                </a:lnTo>
                <a:lnTo>
                  <a:pt x="67071" y="19621"/>
                </a:lnTo>
                <a:close/>
              </a:path>
              <a:path w="105409" h="47625">
                <a:moveTo>
                  <a:pt x="77414" y="12217"/>
                </a:moveTo>
                <a:lnTo>
                  <a:pt x="68846" y="12217"/>
                </a:lnTo>
                <a:lnTo>
                  <a:pt x="82677" y="21704"/>
                </a:lnTo>
                <a:lnTo>
                  <a:pt x="90919" y="29768"/>
                </a:lnTo>
                <a:lnTo>
                  <a:pt x="94094" y="32004"/>
                </a:lnTo>
                <a:lnTo>
                  <a:pt x="97028" y="34290"/>
                </a:lnTo>
                <a:lnTo>
                  <a:pt x="105079" y="34378"/>
                </a:lnTo>
                <a:lnTo>
                  <a:pt x="100901" y="30530"/>
                </a:lnTo>
                <a:lnTo>
                  <a:pt x="96583" y="22923"/>
                </a:lnTo>
                <a:lnTo>
                  <a:pt x="91109" y="19037"/>
                </a:lnTo>
                <a:lnTo>
                  <a:pt x="85191" y="16357"/>
                </a:lnTo>
                <a:lnTo>
                  <a:pt x="77414" y="12217"/>
                </a:lnTo>
                <a:close/>
              </a:path>
              <a:path w="105409" h="47625">
                <a:moveTo>
                  <a:pt x="45804" y="27470"/>
                </a:moveTo>
                <a:lnTo>
                  <a:pt x="44538" y="27470"/>
                </a:lnTo>
                <a:lnTo>
                  <a:pt x="44183" y="32727"/>
                </a:lnTo>
                <a:lnTo>
                  <a:pt x="45804" y="27470"/>
                </a:lnTo>
                <a:close/>
              </a:path>
              <a:path w="105409" h="47625">
                <a:moveTo>
                  <a:pt x="67830" y="17081"/>
                </a:moveTo>
                <a:lnTo>
                  <a:pt x="66179" y="17678"/>
                </a:lnTo>
                <a:lnTo>
                  <a:pt x="67652" y="17678"/>
                </a:lnTo>
                <a:lnTo>
                  <a:pt x="67830" y="1708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bk object 211"/>
          <p:cNvSpPr/>
          <p:nvPr/>
        </p:nvSpPr>
        <p:spPr>
          <a:xfrm>
            <a:off x="9505670" y="436626"/>
            <a:ext cx="217119" cy="87007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bk object 212"/>
          <p:cNvSpPr/>
          <p:nvPr/>
        </p:nvSpPr>
        <p:spPr>
          <a:xfrm>
            <a:off x="9586985" y="142063"/>
            <a:ext cx="206777" cy="280421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bk object 213"/>
          <p:cNvSpPr/>
          <p:nvPr/>
        </p:nvSpPr>
        <p:spPr>
          <a:xfrm>
            <a:off x="9637471" y="346088"/>
            <a:ext cx="107162" cy="43713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bk object 214"/>
          <p:cNvSpPr/>
          <p:nvPr/>
        </p:nvSpPr>
        <p:spPr>
          <a:xfrm>
            <a:off x="9511526" y="339814"/>
            <a:ext cx="265047" cy="140791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bk object 215"/>
          <p:cNvSpPr/>
          <p:nvPr/>
        </p:nvSpPr>
        <p:spPr>
          <a:xfrm>
            <a:off x="9753816" y="389788"/>
            <a:ext cx="137795" cy="99060"/>
          </a:xfrm>
          <a:custGeom>
            <a:avLst/>
            <a:gdLst/>
            <a:ahLst/>
            <a:cxnLst/>
            <a:rect l="l" t="t" r="r" b="b"/>
            <a:pathLst>
              <a:path w="137795" h="99059">
                <a:moveTo>
                  <a:pt x="134857" y="91008"/>
                </a:moveTo>
                <a:lnTo>
                  <a:pt x="121246" y="91008"/>
                </a:lnTo>
                <a:lnTo>
                  <a:pt x="124523" y="93446"/>
                </a:lnTo>
                <a:lnTo>
                  <a:pt x="127787" y="95986"/>
                </a:lnTo>
                <a:lnTo>
                  <a:pt x="127965" y="95986"/>
                </a:lnTo>
                <a:lnTo>
                  <a:pt x="128231" y="96075"/>
                </a:lnTo>
                <a:lnTo>
                  <a:pt x="128231" y="96380"/>
                </a:lnTo>
                <a:lnTo>
                  <a:pt x="128790" y="96621"/>
                </a:lnTo>
                <a:lnTo>
                  <a:pt x="129374" y="96812"/>
                </a:lnTo>
                <a:lnTo>
                  <a:pt x="129971" y="97066"/>
                </a:lnTo>
                <a:lnTo>
                  <a:pt x="130644" y="97269"/>
                </a:lnTo>
                <a:lnTo>
                  <a:pt x="131000" y="97548"/>
                </a:lnTo>
                <a:lnTo>
                  <a:pt x="131330" y="97840"/>
                </a:lnTo>
                <a:lnTo>
                  <a:pt x="133019" y="98628"/>
                </a:lnTo>
                <a:lnTo>
                  <a:pt x="134200" y="95173"/>
                </a:lnTo>
                <a:lnTo>
                  <a:pt x="134607" y="91262"/>
                </a:lnTo>
                <a:lnTo>
                  <a:pt x="134857" y="91008"/>
                </a:lnTo>
                <a:close/>
              </a:path>
              <a:path w="137795" h="99059">
                <a:moveTo>
                  <a:pt x="123938" y="66421"/>
                </a:moveTo>
                <a:lnTo>
                  <a:pt x="74117" y="66421"/>
                </a:lnTo>
                <a:lnTo>
                  <a:pt x="76301" y="67056"/>
                </a:lnTo>
                <a:lnTo>
                  <a:pt x="78054" y="67475"/>
                </a:lnTo>
                <a:lnTo>
                  <a:pt x="79819" y="68364"/>
                </a:lnTo>
                <a:lnTo>
                  <a:pt x="82219" y="68656"/>
                </a:lnTo>
                <a:lnTo>
                  <a:pt x="83400" y="70015"/>
                </a:lnTo>
                <a:lnTo>
                  <a:pt x="85356" y="70624"/>
                </a:lnTo>
                <a:lnTo>
                  <a:pt x="92976" y="74269"/>
                </a:lnTo>
                <a:lnTo>
                  <a:pt x="94259" y="83337"/>
                </a:lnTo>
                <a:lnTo>
                  <a:pt x="101765" y="86347"/>
                </a:lnTo>
                <a:lnTo>
                  <a:pt x="104508" y="86639"/>
                </a:lnTo>
                <a:lnTo>
                  <a:pt x="106870" y="88303"/>
                </a:lnTo>
                <a:lnTo>
                  <a:pt x="109740" y="88303"/>
                </a:lnTo>
                <a:lnTo>
                  <a:pt x="112191" y="89522"/>
                </a:lnTo>
                <a:lnTo>
                  <a:pt x="114706" y="90233"/>
                </a:lnTo>
                <a:lnTo>
                  <a:pt x="116674" y="91300"/>
                </a:lnTo>
                <a:lnTo>
                  <a:pt x="121246" y="91008"/>
                </a:lnTo>
                <a:lnTo>
                  <a:pt x="134857" y="91008"/>
                </a:lnTo>
                <a:lnTo>
                  <a:pt x="137058" y="88773"/>
                </a:lnTo>
                <a:lnTo>
                  <a:pt x="137513" y="84493"/>
                </a:lnTo>
                <a:lnTo>
                  <a:pt x="137058" y="84493"/>
                </a:lnTo>
                <a:lnTo>
                  <a:pt x="135966" y="79222"/>
                </a:lnTo>
                <a:lnTo>
                  <a:pt x="136131" y="76504"/>
                </a:lnTo>
                <a:lnTo>
                  <a:pt x="135966" y="73761"/>
                </a:lnTo>
                <a:lnTo>
                  <a:pt x="134607" y="71907"/>
                </a:lnTo>
                <a:lnTo>
                  <a:pt x="133274" y="70307"/>
                </a:lnTo>
                <a:lnTo>
                  <a:pt x="126669" y="70307"/>
                </a:lnTo>
                <a:lnTo>
                  <a:pt x="123990" y="66560"/>
                </a:lnTo>
                <a:lnTo>
                  <a:pt x="123938" y="66421"/>
                </a:lnTo>
                <a:close/>
              </a:path>
              <a:path w="137795" h="99059">
                <a:moveTo>
                  <a:pt x="137591" y="83756"/>
                </a:moveTo>
                <a:lnTo>
                  <a:pt x="137058" y="84493"/>
                </a:lnTo>
                <a:lnTo>
                  <a:pt x="137513" y="84493"/>
                </a:lnTo>
                <a:lnTo>
                  <a:pt x="137591" y="83756"/>
                </a:lnTo>
                <a:close/>
              </a:path>
              <a:path w="137795" h="99059">
                <a:moveTo>
                  <a:pt x="132143" y="68948"/>
                </a:moveTo>
                <a:lnTo>
                  <a:pt x="126669" y="70307"/>
                </a:lnTo>
                <a:lnTo>
                  <a:pt x="133274" y="70307"/>
                </a:lnTo>
                <a:lnTo>
                  <a:pt x="132143" y="68948"/>
                </a:lnTo>
                <a:close/>
              </a:path>
              <a:path w="137795" h="99059">
                <a:moveTo>
                  <a:pt x="46384" y="39725"/>
                </a:moveTo>
                <a:lnTo>
                  <a:pt x="38735" y="39725"/>
                </a:lnTo>
                <a:lnTo>
                  <a:pt x="41402" y="41236"/>
                </a:lnTo>
                <a:lnTo>
                  <a:pt x="43370" y="42837"/>
                </a:lnTo>
                <a:lnTo>
                  <a:pt x="46177" y="44881"/>
                </a:lnTo>
                <a:lnTo>
                  <a:pt x="47472" y="48094"/>
                </a:lnTo>
                <a:lnTo>
                  <a:pt x="49720" y="50292"/>
                </a:lnTo>
                <a:lnTo>
                  <a:pt x="51206" y="51943"/>
                </a:lnTo>
                <a:lnTo>
                  <a:pt x="52400" y="52832"/>
                </a:lnTo>
                <a:lnTo>
                  <a:pt x="53733" y="54178"/>
                </a:lnTo>
                <a:lnTo>
                  <a:pt x="56261" y="56438"/>
                </a:lnTo>
                <a:lnTo>
                  <a:pt x="58775" y="57353"/>
                </a:lnTo>
                <a:lnTo>
                  <a:pt x="61226" y="59004"/>
                </a:lnTo>
                <a:lnTo>
                  <a:pt x="64262" y="59944"/>
                </a:lnTo>
                <a:lnTo>
                  <a:pt x="66179" y="62509"/>
                </a:lnTo>
                <a:lnTo>
                  <a:pt x="68834" y="63538"/>
                </a:lnTo>
                <a:lnTo>
                  <a:pt x="69265" y="63881"/>
                </a:lnTo>
                <a:lnTo>
                  <a:pt x="69265" y="64135"/>
                </a:lnTo>
                <a:lnTo>
                  <a:pt x="70942" y="64770"/>
                </a:lnTo>
                <a:lnTo>
                  <a:pt x="72136" y="66560"/>
                </a:lnTo>
                <a:lnTo>
                  <a:pt x="74117" y="66421"/>
                </a:lnTo>
                <a:lnTo>
                  <a:pt x="123938" y="66421"/>
                </a:lnTo>
                <a:lnTo>
                  <a:pt x="122872" y="63538"/>
                </a:lnTo>
                <a:lnTo>
                  <a:pt x="119570" y="63055"/>
                </a:lnTo>
                <a:lnTo>
                  <a:pt x="118135" y="60528"/>
                </a:lnTo>
                <a:lnTo>
                  <a:pt x="117536" y="59588"/>
                </a:lnTo>
                <a:lnTo>
                  <a:pt x="112509" y="59588"/>
                </a:lnTo>
                <a:lnTo>
                  <a:pt x="110007" y="57937"/>
                </a:lnTo>
                <a:lnTo>
                  <a:pt x="109740" y="57505"/>
                </a:lnTo>
                <a:lnTo>
                  <a:pt x="108672" y="56718"/>
                </a:lnTo>
                <a:lnTo>
                  <a:pt x="103886" y="56718"/>
                </a:lnTo>
                <a:lnTo>
                  <a:pt x="102293" y="55511"/>
                </a:lnTo>
                <a:lnTo>
                  <a:pt x="88468" y="55511"/>
                </a:lnTo>
                <a:lnTo>
                  <a:pt x="85484" y="53975"/>
                </a:lnTo>
                <a:lnTo>
                  <a:pt x="78079" y="53975"/>
                </a:lnTo>
                <a:lnTo>
                  <a:pt x="77762" y="53848"/>
                </a:lnTo>
                <a:lnTo>
                  <a:pt x="74707" y="47802"/>
                </a:lnTo>
                <a:lnTo>
                  <a:pt x="68021" y="47802"/>
                </a:lnTo>
                <a:lnTo>
                  <a:pt x="65849" y="47561"/>
                </a:lnTo>
                <a:lnTo>
                  <a:pt x="64909" y="47371"/>
                </a:lnTo>
                <a:lnTo>
                  <a:pt x="64979" y="47066"/>
                </a:lnTo>
                <a:lnTo>
                  <a:pt x="57086" y="47066"/>
                </a:lnTo>
                <a:lnTo>
                  <a:pt x="54330" y="46342"/>
                </a:lnTo>
                <a:lnTo>
                  <a:pt x="53149" y="43662"/>
                </a:lnTo>
                <a:lnTo>
                  <a:pt x="50431" y="43027"/>
                </a:lnTo>
                <a:lnTo>
                  <a:pt x="46384" y="39725"/>
                </a:lnTo>
                <a:close/>
              </a:path>
              <a:path w="137795" h="99059">
                <a:moveTo>
                  <a:pt x="116484" y="57937"/>
                </a:moveTo>
                <a:lnTo>
                  <a:pt x="112509" y="59588"/>
                </a:lnTo>
                <a:lnTo>
                  <a:pt x="117536" y="59588"/>
                </a:lnTo>
                <a:lnTo>
                  <a:pt x="116484" y="57937"/>
                </a:lnTo>
                <a:close/>
              </a:path>
              <a:path w="137795" h="99059">
                <a:moveTo>
                  <a:pt x="108483" y="56578"/>
                </a:moveTo>
                <a:lnTo>
                  <a:pt x="107619" y="56578"/>
                </a:lnTo>
                <a:lnTo>
                  <a:pt x="103886" y="56718"/>
                </a:lnTo>
                <a:lnTo>
                  <a:pt x="108672" y="56718"/>
                </a:lnTo>
                <a:lnTo>
                  <a:pt x="108483" y="56578"/>
                </a:lnTo>
                <a:close/>
              </a:path>
              <a:path w="137795" h="99059">
                <a:moveTo>
                  <a:pt x="100482" y="54140"/>
                </a:moveTo>
                <a:lnTo>
                  <a:pt x="97167" y="55257"/>
                </a:lnTo>
                <a:lnTo>
                  <a:pt x="94132" y="55372"/>
                </a:lnTo>
                <a:lnTo>
                  <a:pt x="91313" y="55372"/>
                </a:lnTo>
                <a:lnTo>
                  <a:pt x="88468" y="55511"/>
                </a:lnTo>
                <a:lnTo>
                  <a:pt x="102293" y="55511"/>
                </a:lnTo>
                <a:lnTo>
                  <a:pt x="100482" y="54140"/>
                </a:lnTo>
                <a:close/>
              </a:path>
              <a:path w="137795" h="99059">
                <a:moveTo>
                  <a:pt x="80200" y="49606"/>
                </a:moveTo>
                <a:lnTo>
                  <a:pt x="79705" y="49796"/>
                </a:lnTo>
                <a:lnTo>
                  <a:pt x="78689" y="49796"/>
                </a:lnTo>
                <a:lnTo>
                  <a:pt x="78981" y="50825"/>
                </a:lnTo>
                <a:lnTo>
                  <a:pt x="78320" y="51308"/>
                </a:lnTo>
                <a:lnTo>
                  <a:pt x="78854" y="52971"/>
                </a:lnTo>
                <a:lnTo>
                  <a:pt x="78232" y="53848"/>
                </a:lnTo>
                <a:lnTo>
                  <a:pt x="78079" y="53975"/>
                </a:lnTo>
                <a:lnTo>
                  <a:pt x="85484" y="53975"/>
                </a:lnTo>
                <a:lnTo>
                  <a:pt x="85015" y="53733"/>
                </a:lnTo>
                <a:lnTo>
                  <a:pt x="83400" y="53733"/>
                </a:lnTo>
                <a:lnTo>
                  <a:pt x="80200" y="49949"/>
                </a:lnTo>
                <a:lnTo>
                  <a:pt x="80200" y="49796"/>
                </a:lnTo>
                <a:lnTo>
                  <a:pt x="79705" y="49796"/>
                </a:lnTo>
                <a:lnTo>
                  <a:pt x="79324" y="49606"/>
                </a:lnTo>
                <a:lnTo>
                  <a:pt x="80200" y="49606"/>
                </a:lnTo>
                <a:close/>
              </a:path>
              <a:path w="137795" h="99059">
                <a:moveTo>
                  <a:pt x="84645" y="53543"/>
                </a:moveTo>
                <a:lnTo>
                  <a:pt x="84175" y="53543"/>
                </a:lnTo>
                <a:lnTo>
                  <a:pt x="84023" y="53733"/>
                </a:lnTo>
                <a:lnTo>
                  <a:pt x="85015" y="53733"/>
                </a:lnTo>
                <a:lnTo>
                  <a:pt x="84645" y="53543"/>
                </a:lnTo>
                <a:close/>
              </a:path>
              <a:path w="137795" h="99059">
                <a:moveTo>
                  <a:pt x="72783" y="45567"/>
                </a:moveTo>
                <a:lnTo>
                  <a:pt x="71602" y="46037"/>
                </a:lnTo>
                <a:lnTo>
                  <a:pt x="69456" y="47231"/>
                </a:lnTo>
                <a:lnTo>
                  <a:pt x="68021" y="47802"/>
                </a:lnTo>
                <a:lnTo>
                  <a:pt x="74707" y="47802"/>
                </a:lnTo>
                <a:lnTo>
                  <a:pt x="74117" y="46634"/>
                </a:lnTo>
                <a:lnTo>
                  <a:pt x="73355" y="46151"/>
                </a:lnTo>
                <a:lnTo>
                  <a:pt x="72783" y="45567"/>
                </a:lnTo>
                <a:close/>
              </a:path>
              <a:path w="137795" h="99059">
                <a:moveTo>
                  <a:pt x="27686" y="3187"/>
                </a:moveTo>
                <a:lnTo>
                  <a:pt x="26428" y="3759"/>
                </a:lnTo>
                <a:lnTo>
                  <a:pt x="21831" y="5956"/>
                </a:lnTo>
                <a:lnTo>
                  <a:pt x="19539" y="7366"/>
                </a:lnTo>
                <a:lnTo>
                  <a:pt x="19456" y="9271"/>
                </a:lnTo>
                <a:lnTo>
                  <a:pt x="21526" y="10287"/>
                </a:lnTo>
                <a:lnTo>
                  <a:pt x="21958" y="11950"/>
                </a:lnTo>
                <a:lnTo>
                  <a:pt x="24257" y="15163"/>
                </a:lnTo>
                <a:lnTo>
                  <a:pt x="24511" y="19646"/>
                </a:lnTo>
                <a:lnTo>
                  <a:pt x="27343" y="21590"/>
                </a:lnTo>
                <a:lnTo>
                  <a:pt x="29857" y="23088"/>
                </a:lnTo>
                <a:lnTo>
                  <a:pt x="31750" y="25679"/>
                </a:lnTo>
                <a:lnTo>
                  <a:pt x="33248" y="28079"/>
                </a:lnTo>
                <a:lnTo>
                  <a:pt x="33502" y="28613"/>
                </a:lnTo>
                <a:lnTo>
                  <a:pt x="33832" y="28714"/>
                </a:lnTo>
                <a:lnTo>
                  <a:pt x="40411" y="31584"/>
                </a:lnTo>
                <a:lnTo>
                  <a:pt x="45872" y="36842"/>
                </a:lnTo>
                <a:lnTo>
                  <a:pt x="52082" y="40805"/>
                </a:lnTo>
                <a:lnTo>
                  <a:pt x="57442" y="46634"/>
                </a:lnTo>
                <a:lnTo>
                  <a:pt x="57442" y="46837"/>
                </a:lnTo>
                <a:lnTo>
                  <a:pt x="57086" y="47066"/>
                </a:lnTo>
                <a:lnTo>
                  <a:pt x="64979" y="47066"/>
                </a:lnTo>
                <a:lnTo>
                  <a:pt x="65188" y="46151"/>
                </a:lnTo>
                <a:lnTo>
                  <a:pt x="65290" y="45085"/>
                </a:lnTo>
                <a:lnTo>
                  <a:pt x="65585" y="44881"/>
                </a:lnTo>
                <a:lnTo>
                  <a:pt x="65659" y="44196"/>
                </a:lnTo>
                <a:lnTo>
                  <a:pt x="65849" y="43180"/>
                </a:lnTo>
                <a:lnTo>
                  <a:pt x="65024" y="42684"/>
                </a:lnTo>
                <a:lnTo>
                  <a:pt x="65175" y="42087"/>
                </a:lnTo>
                <a:lnTo>
                  <a:pt x="65290" y="41325"/>
                </a:lnTo>
                <a:lnTo>
                  <a:pt x="68110" y="41325"/>
                </a:lnTo>
                <a:lnTo>
                  <a:pt x="67868" y="41021"/>
                </a:lnTo>
                <a:lnTo>
                  <a:pt x="67373" y="40881"/>
                </a:lnTo>
                <a:lnTo>
                  <a:pt x="67081" y="40881"/>
                </a:lnTo>
                <a:lnTo>
                  <a:pt x="65849" y="40005"/>
                </a:lnTo>
                <a:lnTo>
                  <a:pt x="54673" y="34404"/>
                </a:lnTo>
                <a:lnTo>
                  <a:pt x="50711" y="32753"/>
                </a:lnTo>
                <a:lnTo>
                  <a:pt x="49009" y="28790"/>
                </a:lnTo>
                <a:lnTo>
                  <a:pt x="40690" y="21590"/>
                </a:lnTo>
                <a:lnTo>
                  <a:pt x="38823" y="20370"/>
                </a:lnTo>
                <a:lnTo>
                  <a:pt x="36868" y="17500"/>
                </a:lnTo>
                <a:lnTo>
                  <a:pt x="34883" y="14732"/>
                </a:lnTo>
                <a:lnTo>
                  <a:pt x="33437" y="11366"/>
                </a:lnTo>
                <a:lnTo>
                  <a:pt x="33340" y="11061"/>
                </a:lnTo>
                <a:lnTo>
                  <a:pt x="33134" y="8877"/>
                </a:lnTo>
                <a:lnTo>
                  <a:pt x="32118" y="7366"/>
                </a:lnTo>
                <a:lnTo>
                  <a:pt x="30734" y="5905"/>
                </a:lnTo>
                <a:lnTo>
                  <a:pt x="30632" y="5702"/>
                </a:lnTo>
                <a:lnTo>
                  <a:pt x="30365" y="5473"/>
                </a:lnTo>
                <a:lnTo>
                  <a:pt x="29730" y="4546"/>
                </a:lnTo>
                <a:lnTo>
                  <a:pt x="28905" y="3759"/>
                </a:lnTo>
                <a:lnTo>
                  <a:pt x="27686" y="3187"/>
                </a:lnTo>
                <a:close/>
              </a:path>
              <a:path w="137795" h="99059">
                <a:moveTo>
                  <a:pt x="32063" y="30073"/>
                </a:moveTo>
                <a:lnTo>
                  <a:pt x="27051" y="30073"/>
                </a:lnTo>
                <a:lnTo>
                  <a:pt x="27622" y="31153"/>
                </a:lnTo>
                <a:lnTo>
                  <a:pt x="28054" y="31864"/>
                </a:lnTo>
                <a:lnTo>
                  <a:pt x="28206" y="32296"/>
                </a:lnTo>
                <a:lnTo>
                  <a:pt x="28397" y="33235"/>
                </a:lnTo>
                <a:lnTo>
                  <a:pt x="27711" y="33972"/>
                </a:lnTo>
                <a:lnTo>
                  <a:pt x="27927" y="36690"/>
                </a:lnTo>
                <a:lnTo>
                  <a:pt x="30391" y="38519"/>
                </a:lnTo>
                <a:lnTo>
                  <a:pt x="29273" y="41236"/>
                </a:lnTo>
                <a:lnTo>
                  <a:pt x="29107" y="41465"/>
                </a:lnTo>
                <a:lnTo>
                  <a:pt x="29053" y="41757"/>
                </a:lnTo>
                <a:lnTo>
                  <a:pt x="28486" y="43027"/>
                </a:lnTo>
                <a:lnTo>
                  <a:pt x="28206" y="43180"/>
                </a:lnTo>
                <a:lnTo>
                  <a:pt x="28638" y="43180"/>
                </a:lnTo>
                <a:lnTo>
                  <a:pt x="28841" y="43027"/>
                </a:lnTo>
                <a:lnTo>
                  <a:pt x="28885" y="42545"/>
                </a:lnTo>
                <a:lnTo>
                  <a:pt x="30734" y="40944"/>
                </a:lnTo>
                <a:lnTo>
                  <a:pt x="31127" y="40805"/>
                </a:lnTo>
                <a:lnTo>
                  <a:pt x="31253" y="40005"/>
                </a:lnTo>
                <a:lnTo>
                  <a:pt x="31483" y="39725"/>
                </a:lnTo>
                <a:lnTo>
                  <a:pt x="35229" y="39725"/>
                </a:lnTo>
                <a:lnTo>
                  <a:pt x="35458" y="39585"/>
                </a:lnTo>
                <a:lnTo>
                  <a:pt x="46213" y="39585"/>
                </a:lnTo>
                <a:lnTo>
                  <a:pt x="44983" y="38582"/>
                </a:lnTo>
                <a:lnTo>
                  <a:pt x="40474" y="32600"/>
                </a:lnTo>
                <a:lnTo>
                  <a:pt x="33502" y="31013"/>
                </a:lnTo>
                <a:lnTo>
                  <a:pt x="32063" y="30073"/>
                </a:lnTo>
                <a:close/>
              </a:path>
              <a:path w="137795" h="99059">
                <a:moveTo>
                  <a:pt x="68110" y="41325"/>
                </a:moveTo>
                <a:lnTo>
                  <a:pt x="66217" y="41325"/>
                </a:lnTo>
                <a:lnTo>
                  <a:pt x="66649" y="41630"/>
                </a:lnTo>
                <a:lnTo>
                  <a:pt x="66725" y="42087"/>
                </a:lnTo>
                <a:lnTo>
                  <a:pt x="66837" y="42583"/>
                </a:lnTo>
                <a:lnTo>
                  <a:pt x="67246" y="43027"/>
                </a:lnTo>
                <a:lnTo>
                  <a:pt x="68110" y="42545"/>
                </a:lnTo>
                <a:lnTo>
                  <a:pt x="68427" y="42087"/>
                </a:lnTo>
                <a:lnTo>
                  <a:pt x="68897" y="41757"/>
                </a:lnTo>
                <a:lnTo>
                  <a:pt x="68262" y="41465"/>
                </a:lnTo>
                <a:lnTo>
                  <a:pt x="68110" y="41325"/>
                </a:lnTo>
                <a:close/>
              </a:path>
              <a:path w="137795" h="99059">
                <a:moveTo>
                  <a:pt x="35229" y="39725"/>
                </a:moveTo>
                <a:lnTo>
                  <a:pt x="31483" y="39725"/>
                </a:lnTo>
                <a:lnTo>
                  <a:pt x="33502" y="39865"/>
                </a:lnTo>
                <a:lnTo>
                  <a:pt x="33832" y="40005"/>
                </a:lnTo>
                <a:lnTo>
                  <a:pt x="33832" y="40601"/>
                </a:lnTo>
                <a:lnTo>
                  <a:pt x="34302" y="40601"/>
                </a:lnTo>
                <a:lnTo>
                  <a:pt x="34429" y="40157"/>
                </a:lnTo>
                <a:lnTo>
                  <a:pt x="34594" y="40005"/>
                </a:lnTo>
                <a:lnTo>
                  <a:pt x="34594" y="39865"/>
                </a:lnTo>
                <a:lnTo>
                  <a:pt x="35001" y="39865"/>
                </a:lnTo>
                <a:lnTo>
                  <a:pt x="35229" y="39725"/>
                </a:lnTo>
                <a:close/>
              </a:path>
              <a:path w="137795" h="99059">
                <a:moveTo>
                  <a:pt x="46213" y="39585"/>
                </a:moveTo>
                <a:lnTo>
                  <a:pt x="35890" y="39585"/>
                </a:lnTo>
                <a:lnTo>
                  <a:pt x="36144" y="39865"/>
                </a:lnTo>
                <a:lnTo>
                  <a:pt x="38735" y="39725"/>
                </a:lnTo>
                <a:lnTo>
                  <a:pt x="46384" y="39725"/>
                </a:lnTo>
                <a:lnTo>
                  <a:pt x="46213" y="39585"/>
                </a:lnTo>
                <a:close/>
              </a:path>
              <a:path w="137795" h="99059">
                <a:moveTo>
                  <a:pt x="20777" y="13614"/>
                </a:moveTo>
                <a:lnTo>
                  <a:pt x="11303" y="13614"/>
                </a:lnTo>
                <a:lnTo>
                  <a:pt x="13398" y="15557"/>
                </a:lnTo>
                <a:lnTo>
                  <a:pt x="13830" y="16040"/>
                </a:lnTo>
                <a:lnTo>
                  <a:pt x="14262" y="16040"/>
                </a:lnTo>
                <a:lnTo>
                  <a:pt x="14262" y="16624"/>
                </a:lnTo>
                <a:lnTo>
                  <a:pt x="16471" y="21018"/>
                </a:lnTo>
                <a:lnTo>
                  <a:pt x="17970" y="21729"/>
                </a:lnTo>
                <a:lnTo>
                  <a:pt x="20332" y="22225"/>
                </a:lnTo>
                <a:lnTo>
                  <a:pt x="20929" y="24333"/>
                </a:lnTo>
                <a:lnTo>
                  <a:pt x="21082" y="25095"/>
                </a:lnTo>
                <a:lnTo>
                  <a:pt x="21082" y="25679"/>
                </a:lnTo>
                <a:lnTo>
                  <a:pt x="21272" y="26263"/>
                </a:lnTo>
                <a:lnTo>
                  <a:pt x="24663" y="30213"/>
                </a:lnTo>
                <a:lnTo>
                  <a:pt x="25692" y="30073"/>
                </a:lnTo>
                <a:lnTo>
                  <a:pt x="32063" y="30073"/>
                </a:lnTo>
                <a:lnTo>
                  <a:pt x="30391" y="28981"/>
                </a:lnTo>
                <a:lnTo>
                  <a:pt x="29730" y="25552"/>
                </a:lnTo>
                <a:lnTo>
                  <a:pt x="25806" y="23583"/>
                </a:lnTo>
                <a:lnTo>
                  <a:pt x="23571" y="21590"/>
                </a:lnTo>
                <a:lnTo>
                  <a:pt x="23050" y="18046"/>
                </a:lnTo>
                <a:lnTo>
                  <a:pt x="21361" y="15557"/>
                </a:lnTo>
                <a:lnTo>
                  <a:pt x="20777" y="13614"/>
                </a:lnTo>
                <a:close/>
              </a:path>
              <a:path w="137795" h="99059">
                <a:moveTo>
                  <a:pt x="11709" y="0"/>
                </a:moveTo>
                <a:lnTo>
                  <a:pt x="11150" y="0"/>
                </a:lnTo>
                <a:lnTo>
                  <a:pt x="7975" y="3937"/>
                </a:lnTo>
                <a:lnTo>
                  <a:pt x="4305" y="6642"/>
                </a:lnTo>
                <a:lnTo>
                  <a:pt x="1955" y="10731"/>
                </a:lnTo>
                <a:lnTo>
                  <a:pt x="1651" y="11163"/>
                </a:lnTo>
                <a:lnTo>
                  <a:pt x="1498" y="11163"/>
                </a:lnTo>
                <a:lnTo>
                  <a:pt x="1384" y="11366"/>
                </a:lnTo>
                <a:lnTo>
                  <a:pt x="0" y="16624"/>
                </a:lnTo>
                <a:lnTo>
                  <a:pt x="1219" y="17208"/>
                </a:lnTo>
                <a:lnTo>
                  <a:pt x="2806" y="15557"/>
                </a:lnTo>
                <a:lnTo>
                  <a:pt x="4140" y="14986"/>
                </a:lnTo>
                <a:lnTo>
                  <a:pt x="4762" y="12090"/>
                </a:lnTo>
                <a:lnTo>
                  <a:pt x="5588" y="9080"/>
                </a:lnTo>
                <a:lnTo>
                  <a:pt x="7874" y="6642"/>
                </a:lnTo>
                <a:lnTo>
                  <a:pt x="15352" y="6642"/>
                </a:lnTo>
                <a:lnTo>
                  <a:pt x="14820" y="5956"/>
                </a:lnTo>
                <a:lnTo>
                  <a:pt x="12674" y="596"/>
                </a:lnTo>
                <a:lnTo>
                  <a:pt x="12179" y="444"/>
                </a:lnTo>
                <a:lnTo>
                  <a:pt x="11709" y="0"/>
                </a:lnTo>
                <a:close/>
              </a:path>
              <a:path w="137795" h="99059">
                <a:moveTo>
                  <a:pt x="15352" y="6642"/>
                </a:moveTo>
                <a:lnTo>
                  <a:pt x="7874" y="6642"/>
                </a:lnTo>
                <a:lnTo>
                  <a:pt x="8343" y="9702"/>
                </a:lnTo>
                <a:lnTo>
                  <a:pt x="5295" y="11645"/>
                </a:lnTo>
                <a:lnTo>
                  <a:pt x="5461" y="14732"/>
                </a:lnTo>
                <a:lnTo>
                  <a:pt x="8140" y="14820"/>
                </a:lnTo>
                <a:lnTo>
                  <a:pt x="11303" y="13614"/>
                </a:lnTo>
                <a:lnTo>
                  <a:pt x="20777" y="13614"/>
                </a:lnTo>
                <a:lnTo>
                  <a:pt x="19456" y="13017"/>
                </a:lnTo>
                <a:lnTo>
                  <a:pt x="18846" y="11061"/>
                </a:lnTo>
                <a:lnTo>
                  <a:pt x="17970" y="10287"/>
                </a:lnTo>
                <a:lnTo>
                  <a:pt x="17195" y="9702"/>
                </a:lnTo>
                <a:lnTo>
                  <a:pt x="17083" y="8877"/>
                </a:lnTo>
                <a:lnTo>
                  <a:pt x="15352" y="664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bk object 216"/>
          <p:cNvSpPr/>
          <p:nvPr/>
        </p:nvSpPr>
        <p:spPr>
          <a:xfrm>
            <a:off x="9885146" y="487629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0" y="0"/>
                </a:moveTo>
                <a:lnTo>
                  <a:pt x="342" y="342"/>
                </a:lnTo>
                <a:lnTo>
                  <a:pt x="965" y="1219"/>
                </a:lnTo>
                <a:lnTo>
                  <a:pt x="1282" y="1511"/>
                </a:lnTo>
                <a:lnTo>
                  <a:pt x="1435" y="1562"/>
                </a:lnTo>
                <a:lnTo>
                  <a:pt x="1562" y="1066"/>
                </a:lnTo>
                <a:lnTo>
                  <a:pt x="1689" y="78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bk object 217"/>
          <p:cNvSpPr/>
          <p:nvPr/>
        </p:nvSpPr>
        <p:spPr>
          <a:xfrm>
            <a:off x="9815514" y="424552"/>
            <a:ext cx="3175" cy="2540"/>
          </a:xfrm>
          <a:custGeom>
            <a:avLst/>
            <a:gdLst/>
            <a:ahLst/>
            <a:cxnLst/>
            <a:rect l="l" t="t" r="r" b="b"/>
            <a:pathLst>
              <a:path w="3175" h="2540">
                <a:moveTo>
                  <a:pt x="507" y="0"/>
                </a:moveTo>
                <a:lnTo>
                  <a:pt x="0" y="279"/>
                </a:lnTo>
                <a:lnTo>
                  <a:pt x="190" y="1015"/>
                </a:lnTo>
                <a:lnTo>
                  <a:pt x="1650" y="2082"/>
                </a:lnTo>
                <a:lnTo>
                  <a:pt x="2400" y="2082"/>
                </a:lnTo>
                <a:lnTo>
                  <a:pt x="2705" y="1930"/>
                </a:lnTo>
                <a:lnTo>
                  <a:pt x="2400" y="1790"/>
                </a:lnTo>
                <a:lnTo>
                  <a:pt x="2705" y="1498"/>
                </a:lnTo>
                <a:lnTo>
                  <a:pt x="1219" y="279"/>
                </a:lnTo>
                <a:lnTo>
                  <a:pt x="977" y="139"/>
                </a:lnTo>
                <a:lnTo>
                  <a:pt x="507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bk object 218"/>
          <p:cNvSpPr/>
          <p:nvPr/>
        </p:nvSpPr>
        <p:spPr>
          <a:xfrm>
            <a:off x="9811810" y="422841"/>
            <a:ext cx="2540" cy="3810"/>
          </a:xfrm>
          <a:custGeom>
            <a:avLst/>
            <a:gdLst/>
            <a:ahLst/>
            <a:cxnLst/>
            <a:rect l="l" t="t" r="r" b="b"/>
            <a:pathLst>
              <a:path w="2540" h="3809">
                <a:moveTo>
                  <a:pt x="635" y="0"/>
                </a:moveTo>
                <a:lnTo>
                  <a:pt x="165" y="177"/>
                </a:lnTo>
                <a:lnTo>
                  <a:pt x="0" y="279"/>
                </a:lnTo>
                <a:lnTo>
                  <a:pt x="0" y="685"/>
                </a:lnTo>
                <a:lnTo>
                  <a:pt x="1816" y="3200"/>
                </a:lnTo>
                <a:lnTo>
                  <a:pt x="2120" y="3060"/>
                </a:lnTo>
                <a:lnTo>
                  <a:pt x="2120" y="2565"/>
                </a:lnTo>
                <a:lnTo>
                  <a:pt x="2273" y="2285"/>
                </a:lnTo>
                <a:lnTo>
                  <a:pt x="1028" y="431"/>
                </a:lnTo>
                <a:lnTo>
                  <a:pt x="63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bk object 219"/>
          <p:cNvSpPr/>
          <p:nvPr/>
        </p:nvSpPr>
        <p:spPr>
          <a:xfrm>
            <a:off x="9808240" y="421378"/>
            <a:ext cx="2540" cy="4445"/>
          </a:xfrm>
          <a:custGeom>
            <a:avLst/>
            <a:gdLst/>
            <a:ahLst/>
            <a:cxnLst/>
            <a:rect l="l" t="t" r="r" b="b"/>
            <a:pathLst>
              <a:path w="2540" h="4445">
                <a:moveTo>
                  <a:pt x="1054" y="0"/>
                </a:moveTo>
                <a:lnTo>
                  <a:pt x="520" y="0"/>
                </a:lnTo>
                <a:lnTo>
                  <a:pt x="0" y="139"/>
                </a:lnTo>
                <a:lnTo>
                  <a:pt x="0" y="571"/>
                </a:lnTo>
                <a:lnTo>
                  <a:pt x="1270" y="3886"/>
                </a:lnTo>
                <a:lnTo>
                  <a:pt x="1524" y="3886"/>
                </a:lnTo>
                <a:lnTo>
                  <a:pt x="2082" y="3314"/>
                </a:lnTo>
                <a:lnTo>
                  <a:pt x="1828" y="2146"/>
                </a:lnTo>
                <a:lnTo>
                  <a:pt x="1397" y="1003"/>
                </a:lnTo>
                <a:lnTo>
                  <a:pt x="1054" y="571"/>
                </a:lnTo>
                <a:lnTo>
                  <a:pt x="1054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bk object 220"/>
          <p:cNvSpPr/>
          <p:nvPr/>
        </p:nvSpPr>
        <p:spPr>
          <a:xfrm>
            <a:off x="9804815" y="418768"/>
            <a:ext cx="1270" cy="5715"/>
          </a:xfrm>
          <a:custGeom>
            <a:avLst/>
            <a:gdLst/>
            <a:ahLst/>
            <a:cxnLst/>
            <a:rect l="l" t="t" r="r" b="b"/>
            <a:pathLst>
              <a:path w="1270" h="5715">
                <a:moveTo>
                  <a:pt x="330" y="0"/>
                </a:moveTo>
                <a:lnTo>
                  <a:pt x="0" y="177"/>
                </a:lnTo>
                <a:lnTo>
                  <a:pt x="495" y="5283"/>
                </a:lnTo>
                <a:lnTo>
                  <a:pt x="495" y="5422"/>
                </a:lnTo>
                <a:lnTo>
                  <a:pt x="774" y="5613"/>
                </a:lnTo>
                <a:lnTo>
                  <a:pt x="1079" y="5422"/>
                </a:lnTo>
                <a:lnTo>
                  <a:pt x="647" y="177"/>
                </a:lnTo>
                <a:lnTo>
                  <a:pt x="330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bk object 221"/>
          <p:cNvSpPr/>
          <p:nvPr/>
        </p:nvSpPr>
        <p:spPr>
          <a:xfrm>
            <a:off x="9802259" y="416984"/>
            <a:ext cx="1270" cy="6350"/>
          </a:xfrm>
          <a:custGeom>
            <a:avLst/>
            <a:gdLst/>
            <a:ahLst/>
            <a:cxnLst/>
            <a:rect l="l" t="t" r="r" b="b"/>
            <a:pathLst>
              <a:path w="1270" h="6350">
                <a:moveTo>
                  <a:pt x="279" y="0"/>
                </a:moveTo>
                <a:lnTo>
                  <a:pt x="0" y="6134"/>
                </a:lnTo>
                <a:lnTo>
                  <a:pt x="990" y="889"/>
                </a:lnTo>
                <a:lnTo>
                  <a:pt x="279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bk object 222"/>
          <p:cNvSpPr/>
          <p:nvPr/>
        </p:nvSpPr>
        <p:spPr>
          <a:xfrm>
            <a:off x="9799356" y="414394"/>
            <a:ext cx="1270" cy="4445"/>
          </a:xfrm>
          <a:custGeom>
            <a:avLst/>
            <a:gdLst/>
            <a:ahLst/>
            <a:cxnLst/>
            <a:rect l="l" t="t" r="r" b="b"/>
            <a:pathLst>
              <a:path w="1270" h="4445">
                <a:moveTo>
                  <a:pt x="888" y="0"/>
                </a:moveTo>
                <a:lnTo>
                  <a:pt x="634" y="253"/>
                </a:lnTo>
                <a:lnTo>
                  <a:pt x="0" y="4190"/>
                </a:lnTo>
                <a:lnTo>
                  <a:pt x="126" y="4190"/>
                </a:lnTo>
                <a:lnTo>
                  <a:pt x="1092" y="3479"/>
                </a:lnTo>
                <a:lnTo>
                  <a:pt x="1092" y="253"/>
                </a:lnTo>
                <a:lnTo>
                  <a:pt x="888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bk object 223"/>
          <p:cNvSpPr/>
          <p:nvPr/>
        </p:nvSpPr>
        <p:spPr>
          <a:xfrm>
            <a:off x="9795995" y="411092"/>
            <a:ext cx="3175" cy="6350"/>
          </a:xfrm>
          <a:custGeom>
            <a:avLst/>
            <a:gdLst/>
            <a:ahLst/>
            <a:cxnLst/>
            <a:rect l="l" t="t" r="r" b="b"/>
            <a:pathLst>
              <a:path w="3175" h="6350">
                <a:moveTo>
                  <a:pt x="2806" y="0"/>
                </a:moveTo>
                <a:lnTo>
                  <a:pt x="2501" y="0"/>
                </a:lnTo>
                <a:lnTo>
                  <a:pt x="80" y="4952"/>
                </a:lnTo>
                <a:lnTo>
                  <a:pt x="0" y="5892"/>
                </a:lnTo>
                <a:lnTo>
                  <a:pt x="1841" y="4952"/>
                </a:lnTo>
                <a:lnTo>
                  <a:pt x="2146" y="2666"/>
                </a:lnTo>
                <a:lnTo>
                  <a:pt x="3086" y="927"/>
                </a:lnTo>
                <a:lnTo>
                  <a:pt x="3086" y="292"/>
                </a:lnTo>
                <a:lnTo>
                  <a:pt x="2806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bk object 224"/>
          <p:cNvSpPr/>
          <p:nvPr/>
        </p:nvSpPr>
        <p:spPr>
          <a:xfrm>
            <a:off x="9792986" y="409160"/>
            <a:ext cx="3810" cy="6350"/>
          </a:xfrm>
          <a:custGeom>
            <a:avLst/>
            <a:gdLst/>
            <a:ahLst/>
            <a:cxnLst/>
            <a:rect l="l" t="t" r="r" b="b"/>
            <a:pathLst>
              <a:path w="3809" h="6350">
                <a:moveTo>
                  <a:pt x="2819" y="0"/>
                </a:moveTo>
                <a:lnTo>
                  <a:pt x="49" y="5727"/>
                </a:lnTo>
                <a:lnTo>
                  <a:pt x="0" y="6172"/>
                </a:lnTo>
                <a:lnTo>
                  <a:pt x="431" y="6032"/>
                </a:lnTo>
                <a:lnTo>
                  <a:pt x="596" y="6032"/>
                </a:lnTo>
                <a:lnTo>
                  <a:pt x="863" y="5727"/>
                </a:lnTo>
                <a:lnTo>
                  <a:pt x="3136" y="1930"/>
                </a:lnTo>
                <a:lnTo>
                  <a:pt x="3441" y="622"/>
                </a:lnTo>
                <a:lnTo>
                  <a:pt x="3263" y="469"/>
                </a:lnTo>
                <a:lnTo>
                  <a:pt x="3263" y="279"/>
                </a:lnTo>
                <a:lnTo>
                  <a:pt x="2819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bk object 225"/>
          <p:cNvSpPr/>
          <p:nvPr/>
        </p:nvSpPr>
        <p:spPr>
          <a:xfrm>
            <a:off x="9791111" y="407485"/>
            <a:ext cx="3175" cy="5715"/>
          </a:xfrm>
          <a:custGeom>
            <a:avLst/>
            <a:gdLst/>
            <a:ahLst/>
            <a:cxnLst/>
            <a:rect l="l" t="t" r="r" b="b"/>
            <a:pathLst>
              <a:path w="3175" h="5715">
                <a:moveTo>
                  <a:pt x="2654" y="0"/>
                </a:moveTo>
                <a:lnTo>
                  <a:pt x="1435" y="584"/>
                </a:lnTo>
                <a:lnTo>
                  <a:pt x="1003" y="3314"/>
                </a:lnTo>
                <a:lnTo>
                  <a:pt x="0" y="4813"/>
                </a:lnTo>
                <a:lnTo>
                  <a:pt x="101" y="5384"/>
                </a:lnTo>
                <a:lnTo>
                  <a:pt x="495" y="5016"/>
                </a:lnTo>
                <a:lnTo>
                  <a:pt x="1587" y="3784"/>
                </a:lnTo>
                <a:lnTo>
                  <a:pt x="2463" y="1955"/>
                </a:lnTo>
                <a:lnTo>
                  <a:pt x="2654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bk object 226"/>
          <p:cNvSpPr/>
          <p:nvPr/>
        </p:nvSpPr>
        <p:spPr>
          <a:xfrm>
            <a:off x="9789183" y="405044"/>
            <a:ext cx="2540" cy="4445"/>
          </a:xfrm>
          <a:custGeom>
            <a:avLst/>
            <a:gdLst/>
            <a:ahLst/>
            <a:cxnLst/>
            <a:rect l="l" t="t" r="r" b="b"/>
            <a:pathLst>
              <a:path w="2540" h="4445">
                <a:moveTo>
                  <a:pt x="2146" y="0"/>
                </a:moveTo>
                <a:lnTo>
                  <a:pt x="1562" y="431"/>
                </a:lnTo>
                <a:lnTo>
                  <a:pt x="88" y="3606"/>
                </a:lnTo>
                <a:lnTo>
                  <a:pt x="0" y="4394"/>
                </a:lnTo>
                <a:lnTo>
                  <a:pt x="253" y="4394"/>
                </a:lnTo>
                <a:lnTo>
                  <a:pt x="1409" y="3606"/>
                </a:lnTo>
                <a:lnTo>
                  <a:pt x="2031" y="1854"/>
                </a:lnTo>
                <a:lnTo>
                  <a:pt x="2146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bk object 227"/>
          <p:cNvSpPr/>
          <p:nvPr/>
        </p:nvSpPr>
        <p:spPr>
          <a:xfrm>
            <a:off x="9786718" y="402233"/>
            <a:ext cx="3810" cy="5080"/>
          </a:xfrm>
          <a:custGeom>
            <a:avLst/>
            <a:gdLst/>
            <a:ahLst/>
            <a:cxnLst/>
            <a:rect l="l" t="t" r="r" b="b"/>
            <a:pathLst>
              <a:path w="3809" h="5079">
                <a:moveTo>
                  <a:pt x="2984" y="0"/>
                </a:moveTo>
                <a:lnTo>
                  <a:pt x="444" y="3390"/>
                </a:lnTo>
                <a:lnTo>
                  <a:pt x="0" y="4318"/>
                </a:lnTo>
                <a:lnTo>
                  <a:pt x="165" y="4470"/>
                </a:lnTo>
                <a:lnTo>
                  <a:pt x="444" y="4965"/>
                </a:lnTo>
                <a:lnTo>
                  <a:pt x="3314" y="914"/>
                </a:lnTo>
                <a:lnTo>
                  <a:pt x="2984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bk object 228"/>
          <p:cNvSpPr/>
          <p:nvPr/>
        </p:nvSpPr>
        <p:spPr>
          <a:xfrm>
            <a:off x="9784990" y="398561"/>
            <a:ext cx="3810" cy="6985"/>
          </a:xfrm>
          <a:custGeom>
            <a:avLst/>
            <a:gdLst/>
            <a:ahLst/>
            <a:cxnLst/>
            <a:rect l="l" t="t" r="r" b="b"/>
            <a:pathLst>
              <a:path w="3809" h="6985">
                <a:moveTo>
                  <a:pt x="2946" y="0"/>
                </a:moveTo>
                <a:lnTo>
                  <a:pt x="0" y="6057"/>
                </a:lnTo>
                <a:lnTo>
                  <a:pt x="0" y="6642"/>
                </a:lnTo>
                <a:lnTo>
                  <a:pt x="304" y="6642"/>
                </a:lnTo>
                <a:lnTo>
                  <a:pt x="3543" y="927"/>
                </a:lnTo>
                <a:lnTo>
                  <a:pt x="3543" y="635"/>
                </a:lnTo>
                <a:lnTo>
                  <a:pt x="3416" y="165"/>
                </a:lnTo>
                <a:lnTo>
                  <a:pt x="2946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bk object 229"/>
          <p:cNvSpPr/>
          <p:nvPr/>
        </p:nvSpPr>
        <p:spPr>
          <a:xfrm>
            <a:off x="9782450" y="395415"/>
            <a:ext cx="5080" cy="8255"/>
          </a:xfrm>
          <a:custGeom>
            <a:avLst/>
            <a:gdLst/>
            <a:ahLst/>
            <a:cxnLst/>
            <a:rect l="l" t="t" r="r" b="b"/>
            <a:pathLst>
              <a:path w="5079" h="8254">
                <a:moveTo>
                  <a:pt x="4432" y="0"/>
                </a:moveTo>
                <a:lnTo>
                  <a:pt x="4064" y="0"/>
                </a:lnTo>
                <a:lnTo>
                  <a:pt x="266" y="7251"/>
                </a:lnTo>
                <a:lnTo>
                  <a:pt x="0" y="7251"/>
                </a:lnTo>
                <a:lnTo>
                  <a:pt x="889" y="7988"/>
                </a:lnTo>
                <a:lnTo>
                  <a:pt x="723" y="7251"/>
                </a:lnTo>
                <a:lnTo>
                  <a:pt x="889" y="7099"/>
                </a:lnTo>
                <a:lnTo>
                  <a:pt x="1092" y="7099"/>
                </a:lnTo>
                <a:lnTo>
                  <a:pt x="2349" y="5537"/>
                </a:lnTo>
                <a:lnTo>
                  <a:pt x="2933" y="3454"/>
                </a:lnTo>
                <a:lnTo>
                  <a:pt x="4267" y="1485"/>
                </a:lnTo>
                <a:lnTo>
                  <a:pt x="4267" y="1016"/>
                </a:lnTo>
                <a:lnTo>
                  <a:pt x="4622" y="469"/>
                </a:lnTo>
                <a:lnTo>
                  <a:pt x="443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bk object 230"/>
          <p:cNvSpPr/>
          <p:nvPr/>
        </p:nvSpPr>
        <p:spPr>
          <a:xfrm>
            <a:off x="9781749" y="392719"/>
            <a:ext cx="3175" cy="5715"/>
          </a:xfrm>
          <a:custGeom>
            <a:avLst/>
            <a:gdLst/>
            <a:ahLst/>
            <a:cxnLst/>
            <a:rect l="l" t="t" r="r" b="b"/>
            <a:pathLst>
              <a:path w="3175" h="5714">
                <a:moveTo>
                  <a:pt x="2946" y="0"/>
                </a:moveTo>
                <a:lnTo>
                  <a:pt x="1422" y="2692"/>
                </a:lnTo>
                <a:lnTo>
                  <a:pt x="1333" y="3301"/>
                </a:lnTo>
                <a:lnTo>
                  <a:pt x="457" y="4089"/>
                </a:lnTo>
                <a:lnTo>
                  <a:pt x="0" y="5118"/>
                </a:lnTo>
                <a:lnTo>
                  <a:pt x="0" y="5600"/>
                </a:lnTo>
                <a:lnTo>
                  <a:pt x="457" y="5600"/>
                </a:lnTo>
                <a:lnTo>
                  <a:pt x="558" y="5118"/>
                </a:lnTo>
                <a:lnTo>
                  <a:pt x="1917" y="3911"/>
                </a:lnTo>
                <a:lnTo>
                  <a:pt x="3047" y="2400"/>
                </a:lnTo>
                <a:lnTo>
                  <a:pt x="2946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bk object 231"/>
          <p:cNvSpPr/>
          <p:nvPr/>
        </p:nvSpPr>
        <p:spPr>
          <a:xfrm>
            <a:off x="9781528" y="390734"/>
            <a:ext cx="1905" cy="3175"/>
          </a:xfrm>
          <a:custGeom>
            <a:avLst/>
            <a:gdLst/>
            <a:ahLst/>
            <a:cxnLst/>
            <a:rect l="l" t="t" r="r" b="b"/>
            <a:pathLst>
              <a:path w="1904" h="3175">
                <a:moveTo>
                  <a:pt x="1562" y="0"/>
                </a:moveTo>
                <a:lnTo>
                  <a:pt x="1181" y="0"/>
                </a:lnTo>
                <a:lnTo>
                  <a:pt x="0" y="2717"/>
                </a:lnTo>
                <a:lnTo>
                  <a:pt x="673" y="2717"/>
                </a:lnTo>
                <a:lnTo>
                  <a:pt x="1130" y="1981"/>
                </a:lnTo>
                <a:lnTo>
                  <a:pt x="1651" y="1066"/>
                </a:lnTo>
                <a:lnTo>
                  <a:pt x="156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bk object 232"/>
          <p:cNvSpPr/>
          <p:nvPr/>
        </p:nvSpPr>
        <p:spPr>
          <a:xfrm>
            <a:off x="9777767" y="341541"/>
            <a:ext cx="111760" cy="134289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bk object 233"/>
          <p:cNvSpPr/>
          <p:nvPr/>
        </p:nvSpPr>
        <p:spPr>
          <a:xfrm>
            <a:off x="9172980" y="602667"/>
            <a:ext cx="1044503" cy="160428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bk object 234"/>
          <p:cNvSpPr/>
          <p:nvPr/>
        </p:nvSpPr>
        <p:spPr>
          <a:xfrm>
            <a:off x="11189475" y="184828"/>
            <a:ext cx="131724" cy="134823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bk object 235"/>
          <p:cNvSpPr/>
          <p:nvPr/>
        </p:nvSpPr>
        <p:spPr>
          <a:xfrm>
            <a:off x="11409852" y="205877"/>
            <a:ext cx="90652" cy="92773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bk object 236"/>
          <p:cNvSpPr/>
          <p:nvPr/>
        </p:nvSpPr>
        <p:spPr>
          <a:xfrm>
            <a:off x="11568367" y="219872"/>
            <a:ext cx="63500" cy="64769"/>
          </a:xfrm>
          <a:custGeom>
            <a:avLst/>
            <a:gdLst/>
            <a:ahLst/>
            <a:cxnLst/>
            <a:rect l="l" t="t" r="r" b="b"/>
            <a:pathLst>
              <a:path w="63500" h="64770">
                <a:moveTo>
                  <a:pt x="63220" y="24993"/>
                </a:moveTo>
                <a:lnTo>
                  <a:pt x="0" y="24993"/>
                </a:lnTo>
                <a:lnTo>
                  <a:pt x="19291" y="39928"/>
                </a:lnTo>
                <a:lnTo>
                  <a:pt x="11671" y="64744"/>
                </a:lnTo>
                <a:lnTo>
                  <a:pt x="31584" y="49441"/>
                </a:lnTo>
                <a:lnTo>
                  <a:pt x="47128" y="49441"/>
                </a:lnTo>
                <a:lnTo>
                  <a:pt x="44196" y="39903"/>
                </a:lnTo>
                <a:lnTo>
                  <a:pt x="63220" y="24993"/>
                </a:lnTo>
                <a:close/>
              </a:path>
              <a:path w="63500" h="64770">
                <a:moveTo>
                  <a:pt x="47128" y="49441"/>
                </a:moveTo>
                <a:lnTo>
                  <a:pt x="31584" y="49441"/>
                </a:lnTo>
                <a:lnTo>
                  <a:pt x="51727" y="64401"/>
                </a:lnTo>
                <a:lnTo>
                  <a:pt x="47128" y="49441"/>
                </a:lnTo>
                <a:close/>
              </a:path>
              <a:path w="63500" h="64770">
                <a:moveTo>
                  <a:pt x="31584" y="0"/>
                </a:moveTo>
                <a:lnTo>
                  <a:pt x="24117" y="24993"/>
                </a:lnTo>
                <a:lnTo>
                  <a:pt x="39344" y="24993"/>
                </a:lnTo>
                <a:lnTo>
                  <a:pt x="31584" y="0"/>
                </a:lnTo>
                <a:close/>
              </a:path>
            </a:pathLst>
          </a:custGeom>
          <a:solidFill>
            <a:srgbClr val="0017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bk object 237"/>
          <p:cNvSpPr/>
          <p:nvPr/>
        </p:nvSpPr>
        <p:spPr>
          <a:xfrm>
            <a:off x="10880149" y="219872"/>
            <a:ext cx="63500" cy="64769"/>
          </a:xfrm>
          <a:custGeom>
            <a:avLst/>
            <a:gdLst/>
            <a:ahLst/>
            <a:cxnLst/>
            <a:rect l="l" t="t" r="r" b="b"/>
            <a:pathLst>
              <a:path w="63500" h="64770">
                <a:moveTo>
                  <a:pt x="63207" y="24993"/>
                </a:moveTo>
                <a:lnTo>
                  <a:pt x="0" y="24993"/>
                </a:lnTo>
                <a:lnTo>
                  <a:pt x="19177" y="39928"/>
                </a:lnTo>
                <a:lnTo>
                  <a:pt x="11582" y="64744"/>
                </a:lnTo>
                <a:lnTo>
                  <a:pt x="31572" y="49441"/>
                </a:lnTo>
                <a:lnTo>
                  <a:pt x="47125" y="49441"/>
                </a:lnTo>
                <a:lnTo>
                  <a:pt x="44183" y="39903"/>
                </a:lnTo>
                <a:lnTo>
                  <a:pt x="63207" y="24993"/>
                </a:lnTo>
                <a:close/>
              </a:path>
              <a:path w="63500" h="64770">
                <a:moveTo>
                  <a:pt x="47125" y="49441"/>
                </a:moveTo>
                <a:lnTo>
                  <a:pt x="31572" y="49441"/>
                </a:lnTo>
                <a:lnTo>
                  <a:pt x="51739" y="64401"/>
                </a:lnTo>
                <a:lnTo>
                  <a:pt x="47125" y="49441"/>
                </a:lnTo>
                <a:close/>
              </a:path>
              <a:path w="63500" h="64770">
                <a:moveTo>
                  <a:pt x="31572" y="0"/>
                </a:moveTo>
                <a:lnTo>
                  <a:pt x="24015" y="24993"/>
                </a:lnTo>
                <a:lnTo>
                  <a:pt x="39319" y="24993"/>
                </a:lnTo>
                <a:lnTo>
                  <a:pt x="31572" y="0"/>
                </a:lnTo>
                <a:close/>
              </a:path>
            </a:pathLst>
          </a:custGeom>
          <a:solidFill>
            <a:srgbClr val="0017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bk object 238"/>
          <p:cNvSpPr/>
          <p:nvPr/>
        </p:nvSpPr>
        <p:spPr>
          <a:xfrm>
            <a:off x="11015036" y="205877"/>
            <a:ext cx="90614" cy="92773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bk object 239"/>
          <p:cNvSpPr/>
          <p:nvPr/>
        </p:nvSpPr>
        <p:spPr>
          <a:xfrm>
            <a:off x="10415503" y="340186"/>
            <a:ext cx="1674567" cy="234265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bk object 240"/>
          <p:cNvSpPr/>
          <p:nvPr/>
        </p:nvSpPr>
        <p:spPr>
          <a:xfrm>
            <a:off x="10330116" y="126402"/>
            <a:ext cx="70764" cy="751687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bk object 241"/>
          <p:cNvSpPr/>
          <p:nvPr/>
        </p:nvSpPr>
        <p:spPr>
          <a:xfrm>
            <a:off x="6" y="0"/>
            <a:ext cx="7277100" cy="1104900"/>
          </a:xfrm>
          <a:custGeom>
            <a:avLst/>
            <a:gdLst/>
            <a:ahLst/>
            <a:cxnLst/>
            <a:rect l="l" t="t" r="r" b="b"/>
            <a:pathLst>
              <a:path w="7277100" h="1104900">
                <a:moveTo>
                  <a:pt x="7277087" y="0"/>
                </a:moveTo>
                <a:lnTo>
                  <a:pt x="0" y="0"/>
                </a:lnTo>
                <a:lnTo>
                  <a:pt x="0" y="1104900"/>
                </a:lnTo>
                <a:lnTo>
                  <a:pt x="6172200" y="1104900"/>
                </a:lnTo>
                <a:lnTo>
                  <a:pt x="6220127" y="1103879"/>
                </a:lnTo>
                <a:lnTo>
                  <a:pt x="6267533" y="1100844"/>
                </a:lnTo>
                <a:lnTo>
                  <a:pt x="6314376" y="1095837"/>
                </a:lnTo>
                <a:lnTo>
                  <a:pt x="6360615" y="1088898"/>
                </a:lnTo>
                <a:lnTo>
                  <a:pt x="6406207" y="1080070"/>
                </a:lnTo>
                <a:lnTo>
                  <a:pt x="6451113" y="1069394"/>
                </a:lnTo>
                <a:lnTo>
                  <a:pt x="6495289" y="1056911"/>
                </a:lnTo>
                <a:lnTo>
                  <a:pt x="6538696" y="1042663"/>
                </a:lnTo>
                <a:lnTo>
                  <a:pt x="6581290" y="1026691"/>
                </a:lnTo>
                <a:lnTo>
                  <a:pt x="6623032" y="1009037"/>
                </a:lnTo>
                <a:lnTo>
                  <a:pt x="6663879" y="989741"/>
                </a:lnTo>
                <a:lnTo>
                  <a:pt x="6703789" y="968847"/>
                </a:lnTo>
                <a:lnTo>
                  <a:pt x="6742723" y="946394"/>
                </a:lnTo>
                <a:lnTo>
                  <a:pt x="6780637" y="922425"/>
                </a:lnTo>
                <a:lnTo>
                  <a:pt x="6817491" y="896981"/>
                </a:lnTo>
                <a:lnTo>
                  <a:pt x="6853242" y="870103"/>
                </a:lnTo>
                <a:lnTo>
                  <a:pt x="6887851" y="841833"/>
                </a:lnTo>
                <a:lnTo>
                  <a:pt x="6921274" y="812213"/>
                </a:lnTo>
                <a:lnTo>
                  <a:pt x="6953472" y="781283"/>
                </a:lnTo>
                <a:lnTo>
                  <a:pt x="6984401" y="749085"/>
                </a:lnTo>
                <a:lnTo>
                  <a:pt x="7014022" y="715661"/>
                </a:lnTo>
                <a:lnTo>
                  <a:pt x="7042291" y="681053"/>
                </a:lnTo>
                <a:lnTo>
                  <a:pt x="7069169" y="645300"/>
                </a:lnTo>
                <a:lnTo>
                  <a:pt x="7094613" y="608446"/>
                </a:lnTo>
                <a:lnTo>
                  <a:pt x="7118582" y="570532"/>
                </a:lnTo>
                <a:lnTo>
                  <a:pt x="7141034" y="531598"/>
                </a:lnTo>
                <a:lnTo>
                  <a:pt x="7161929" y="491687"/>
                </a:lnTo>
                <a:lnTo>
                  <a:pt x="7181224" y="450839"/>
                </a:lnTo>
                <a:lnTo>
                  <a:pt x="7198878" y="409097"/>
                </a:lnTo>
                <a:lnTo>
                  <a:pt x="7214850" y="366502"/>
                </a:lnTo>
                <a:lnTo>
                  <a:pt x="7229098" y="323095"/>
                </a:lnTo>
                <a:lnTo>
                  <a:pt x="7241581" y="278918"/>
                </a:lnTo>
                <a:lnTo>
                  <a:pt x="7252257" y="234012"/>
                </a:lnTo>
                <a:lnTo>
                  <a:pt x="7261085" y="188418"/>
                </a:lnTo>
                <a:lnTo>
                  <a:pt x="7268024" y="142179"/>
                </a:lnTo>
                <a:lnTo>
                  <a:pt x="7273031" y="95335"/>
                </a:lnTo>
                <a:lnTo>
                  <a:pt x="7276066" y="47928"/>
                </a:lnTo>
                <a:lnTo>
                  <a:pt x="7277087" y="0"/>
                </a:lnTo>
                <a:close/>
              </a:path>
            </a:pathLst>
          </a:custGeom>
          <a:solidFill>
            <a:srgbClr val="1B14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542297" y="382307"/>
            <a:ext cx="401954" cy="1676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9659566" y="381172"/>
            <a:ext cx="156845" cy="44450"/>
          </a:xfrm>
          <a:custGeom>
            <a:avLst/>
            <a:gdLst/>
            <a:ahLst/>
            <a:cxnLst/>
            <a:rect l="l" t="t" r="r" b="b"/>
            <a:pathLst>
              <a:path w="156845" h="44450">
                <a:moveTo>
                  <a:pt x="90051" y="43573"/>
                </a:moveTo>
                <a:lnTo>
                  <a:pt x="69811" y="43573"/>
                </a:lnTo>
                <a:lnTo>
                  <a:pt x="71310" y="43599"/>
                </a:lnTo>
                <a:lnTo>
                  <a:pt x="72821" y="43713"/>
                </a:lnTo>
                <a:lnTo>
                  <a:pt x="74333" y="44094"/>
                </a:lnTo>
                <a:lnTo>
                  <a:pt x="75565" y="44208"/>
                </a:lnTo>
                <a:lnTo>
                  <a:pt x="77063" y="44386"/>
                </a:lnTo>
                <a:lnTo>
                  <a:pt x="78676" y="44208"/>
                </a:lnTo>
                <a:lnTo>
                  <a:pt x="82765" y="44208"/>
                </a:lnTo>
                <a:lnTo>
                  <a:pt x="85280" y="43599"/>
                </a:lnTo>
                <a:lnTo>
                  <a:pt x="89522" y="43599"/>
                </a:lnTo>
                <a:lnTo>
                  <a:pt x="90051" y="43573"/>
                </a:lnTo>
                <a:close/>
              </a:path>
              <a:path w="156845" h="44450">
                <a:moveTo>
                  <a:pt x="142137" y="20459"/>
                </a:moveTo>
                <a:lnTo>
                  <a:pt x="18288" y="20459"/>
                </a:lnTo>
                <a:lnTo>
                  <a:pt x="18605" y="21056"/>
                </a:lnTo>
                <a:lnTo>
                  <a:pt x="19113" y="21247"/>
                </a:lnTo>
                <a:lnTo>
                  <a:pt x="19761" y="21628"/>
                </a:lnTo>
                <a:lnTo>
                  <a:pt x="20358" y="22123"/>
                </a:lnTo>
                <a:lnTo>
                  <a:pt x="20662" y="22656"/>
                </a:lnTo>
                <a:lnTo>
                  <a:pt x="21158" y="23342"/>
                </a:lnTo>
                <a:lnTo>
                  <a:pt x="22085" y="24561"/>
                </a:lnTo>
                <a:lnTo>
                  <a:pt x="23495" y="24841"/>
                </a:lnTo>
                <a:lnTo>
                  <a:pt x="24561" y="25819"/>
                </a:lnTo>
                <a:lnTo>
                  <a:pt x="25425" y="26708"/>
                </a:lnTo>
                <a:lnTo>
                  <a:pt x="26174" y="27813"/>
                </a:lnTo>
                <a:lnTo>
                  <a:pt x="28562" y="29565"/>
                </a:lnTo>
                <a:lnTo>
                  <a:pt x="30492" y="29730"/>
                </a:lnTo>
                <a:lnTo>
                  <a:pt x="31902" y="30492"/>
                </a:lnTo>
                <a:lnTo>
                  <a:pt x="32308" y="31280"/>
                </a:lnTo>
                <a:lnTo>
                  <a:pt x="34582" y="31927"/>
                </a:lnTo>
                <a:lnTo>
                  <a:pt x="36436" y="32943"/>
                </a:lnTo>
                <a:lnTo>
                  <a:pt x="37528" y="33578"/>
                </a:lnTo>
                <a:lnTo>
                  <a:pt x="39611" y="34607"/>
                </a:lnTo>
                <a:lnTo>
                  <a:pt x="40462" y="35560"/>
                </a:lnTo>
                <a:lnTo>
                  <a:pt x="41516" y="35902"/>
                </a:lnTo>
                <a:lnTo>
                  <a:pt x="42075" y="36156"/>
                </a:lnTo>
                <a:lnTo>
                  <a:pt x="42760" y="36156"/>
                </a:lnTo>
                <a:lnTo>
                  <a:pt x="43357" y="36258"/>
                </a:lnTo>
                <a:lnTo>
                  <a:pt x="43942" y="36537"/>
                </a:lnTo>
                <a:lnTo>
                  <a:pt x="44500" y="36880"/>
                </a:lnTo>
                <a:lnTo>
                  <a:pt x="47307" y="37985"/>
                </a:lnTo>
                <a:lnTo>
                  <a:pt x="48577" y="39128"/>
                </a:lnTo>
                <a:lnTo>
                  <a:pt x="50990" y="39433"/>
                </a:lnTo>
                <a:lnTo>
                  <a:pt x="53212" y="39624"/>
                </a:lnTo>
                <a:lnTo>
                  <a:pt x="55118" y="40487"/>
                </a:lnTo>
                <a:lnTo>
                  <a:pt x="57073" y="40843"/>
                </a:lnTo>
                <a:lnTo>
                  <a:pt x="58077" y="41071"/>
                </a:lnTo>
                <a:lnTo>
                  <a:pt x="58724" y="41516"/>
                </a:lnTo>
                <a:lnTo>
                  <a:pt x="59753" y="41706"/>
                </a:lnTo>
                <a:lnTo>
                  <a:pt x="62064" y="42189"/>
                </a:lnTo>
                <a:lnTo>
                  <a:pt x="64300" y="42875"/>
                </a:lnTo>
                <a:lnTo>
                  <a:pt x="68160" y="43764"/>
                </a:lnTo>
                <a:lnTo>
                  <a:pt x="69811" y="43573"/>
                </a:lnTo>
                <a:lnTo>
                  <a:pt x="90051" y="43573"/>
                </a:lnTo>
                <a:lnTo>
                  <a:pt x="91109" y="43522"/>
                </a:lnTo>
                <a:lnTo>
                  <a:pt x="92595" y="43205"/>
                </a:lnTo>
                <a:lnTo>
                  <a:pt x="93154" y="43129"/>
                </a:lnTo>
                <a:lnTo>
                  <a:pt x="94308" y="43129"/>
                </a:lnTo>
                <a:lnTo>
                  <a:pt x="94678" y="43027"/>
                </a:lnTo>
                <a:lnTo>
                  <a:pt x="95084" y="42875"/>
                </a:lnTo>
                <a:lnTo>
                  <a:pt x="95580" y="42443"/>
                </a:lnTo>
                <a:lnTo>
                  <a:pt x="96113" y="42354"/>
                </a:lnTo>
                <a:lnTo>
                  <a:pt x="98285" y="41605"/>
                </a:lnTo>
                <a:lnTo>
                  <a:pt x="100812" y="41122"/>
                </a:lnTo>
                <a:lnTo>
                  <a:pt x="103212" y="40703"/>
                </a:lnTo>
                <a:lnTo>
                  <a:pt x="105460" y="40386"/>
                </a:lnTo>
                <a:lnTo>
                  <a:pt x="107289" y="39852"/>
                </a:lnTo>
                <a:lnTo>
                  <a:pt x="109461" y="39382"/>
                </a:lnTo>
                <a:lnTo>
                  <a:pt x="110363" y="39065"/>
                </a:lnTo>
                <a:lnTo>
                  <a:pt x="111950" y="38239"/>
                </a:lnTo>
                <a:lnTo>
                  <a:pt x="113017" y="37782"/>
                </a:lnTo>
                <a:lnTo>
                  <a:pt x="123164" y="33223"/>
                </a:lnTo>
                <a:lnTo>
                  <a:pt x="124015" y="32943"/>
                </a:lnTo>
                <a:lnTo>
                  <a:pt x="124688" y="32562"/>
                </a:lnTo>
                <a:lnTo>
                  <a:pt x="126657" y="31699"/>
                </a:lnTo>
                <a:lnTo>
                  <a:pt x="128841" y="30949"/>
                </a:lnTo>
                <a:lnTo>
                  <a:pt x="130695" y="30099"/>
                </a:lnTo>
                <a:lnTo>
                  <a:pt x="131533" y="28168"/>
                </a:lnTo>
                <a:lnTo>
                  <a:pt x="134708" y="26847"/>
                </a:lnTo>
                <a:lnTo>
                  <a:pt x="136423" y="25768"/>
                </a:lnTo>
                <a:lnTo>
                  <a:pt x="138112" y="24663"/>
                </a:lnTo>
                <a:lnTo>
                  <a:pt x="139623" y="22961"/>
                </a:lnTo>
                <a:lnTo>
                  <a:pt x="141871" y="20764"/>
                </a:lnTo>
                <a:lnTo>
                  <a:pt x="142137" y="20459"/>
                </a:lnTo>
                <a:close/>
              </a:path>
              <a:path w="156845" h="44450">
                <a:moveTo>
                  <a:pt x="94308" y="43129"/>
                </a:moveTo>
                <a:lnTo>
                  <a:pt x="93154" y="43129"/>
                </a:lnTo>
                <a:lnTo>
                  <a:pt x="94030" y="43205"/>
                </a:lnTo>
                <a:lnTo>
                  <a:pt x="94308" y="43129"/>
                </a:lnTo>
                <a:close/>
              </a:path>
              <a:path w="156845" h="44450">
                <a:moveTo>
                  <a:pt x="0" y="0"/>
                </a:moveTo>
                <a:lnTo>
                  <a:pt x="241" y="304"/>
                </a:lnTo>
                <a:lnTo>
                  <a:pt x="774" y="914"/>
                </a:lnTo>
                <a:lnTo>
                  <a:pt x="1079" y="1803"/>
                </a:lnTo>
                <a:lnTo>
                  <a:pt x="1841" y="2743"/>
                </a:lnTo>
                <a:lnTo>
                  <a:pt x="2603" y="3314"/>
                </a:lnTo>
                <a:lnTo>
                  <a:pt x="3175" y="4292"/>
                </a:lnTo>
                <a:lnTo>
                  <a:pt x="8864" y="11595"/>
                </a:lnTo>
                <a:lnTo>
                  <a:pt x="9512" y="12484"/>
                </a:lnTo>
                <a:lnTo>
                  <a:pt x="10236" y="13309"/>
                </a:lnTo>
                <a:lnTo>
                  <a:pt x="10731" y="14274"/>
                </a:lnTo>
                <a:lnTo>
                  <a:pt x="13030" y="16281"/>
                </a:lnTo>
                <a:lnTo>
                  <a:pt x="14846" y="17157"/>
                </a:lnTo>
                <a:lnTo>
                  <a:pt x="16954" y="19304"/>
                </a:lnTo>
                <a:lnTo>
                  <a:pt x="17322" y="19913"/>
                </a:lnTo>
                <a:lnTo>
                  <a:pt x="18072" y="20561"/>
                </a:lnTo>
                <a:lnTo>
                  <a:pt x="18237" y="20510"/>
                </a:lnTo>
                <a:lnTo>
                  <a:pt x="142137" y="20459"/>
                </a:lnTo>
                <a:lnTo>
                  <a:pt x="143268" y="19164"/>
                </a:lnTo>
                <a:lnTo>
                  <a:pt x="143992" y="18402"/>
                </a:lnTo>
                <a:lnTo>
                  <a:pt x="144894" y="18021"/>
                </a:lnTo>
                <a:lnTo>
                  <a:pt x="145580" y="17157"/>
                </a:lnTo>
                <a:lnTo>
                  <a:pt x="146735" y="15455"/>
                </a:lnTo>
                <a:lnTo>
                  <a:pt x="148221" y="14236"/>
                </a:lnTo>
                <a:lnTo>
                  <a:pt x="149250" y="13944"/>
                </a:lnTo>
                <a:lnTo>
                  <a:pt x="149123" y="12814"/>
                </a:lnTo>
                <a:lnTo>
                  <a:pt x="149555" y="12623"/>
                </a:lnTo>
                <a:lnTo>
                  <a:pt x="149817" y="12623"/>
                </a:lnTo>
                <a:lnTo>
                  <a:pt x="149910" y="11277"/>
                </a:lnTo>
                <a:lnTo>
                  <a:pt x="152234" y="9169"/>
                </a:lnTo>
                <a:lnTo>
                  <a:pt x="153111" y="8191"/>
                </a:lnTo>
                <a:lnTo>
                  <a:pt x="153822" y="7454"/>
                </a:lnTo>
                <a:lnTo>
                  <a:pt x="154114" y="6819"/>
                </a:lnTo>
                <a:lnTo>
                  <a:pt x="154698" y="6438"/>
                </a:lnTo>
                <a:lnTo>
                  <a:pt x="155232" y="5511"/>
                </a:lnTo>
                <a:lnTo>
                  <a:pt x="155841" y="4660"/>
                </a:lnTo>
                <a:lnTo>
                  <a:pt x="156400" y="3810"/>
                </a:lnTo>
                <a:lnTo>
                  <a:pt x="0" y="0"/>
                </a:lnTo>
                <a:close/>
              </a:path>
              <a:path w="156845" h="44450">
                <a:moveTo>
                  <a:pt x="149817" y="12623"/>
                </a:moveTo>
                <a:lnTo>
                  <a:pt x="149555" y="12623"/>
                </a:lnTo>
                <a:lnTo>
                  <a:pt x="149809" y="127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671385" y="469342"/>
            <a:ext cx="240029" cy="76835"/>
          </a:xfrm>
          <a:custGeom>
            <a:avLst/>
            <a:gdLst/>
            <a:ahLst/>
            <a:cxnLst/>
            <a:rect l="l" t="t" r="r" b="b"/>
            <a:pathLst>
              <a:path w="240029" h="76834">
                <a:moveTo>
                  <a:pt x="121716" y="73342"/>
                </a:moveTo>
                <a:lnTo>
                  <a:pt x="79997" y="73342"/>
                </a:lnTo>
                <a:lnTo>
                  <a:pt x="82118" y="74790"/>
                </a:lnTo>
                <a:lnTo>
                  <a:pt x="84201" y="74790"/>
                </a:lnTo>
                <a:lnTo>
                  <a:pt x="85394" y="75717"/>
                </a:lnTo>
                <a:lnTo>
                  <a:pt x="86423" y="75717"/>
                </a:lnTo>
                <a:lnTo>
                  <a:pt x="87566" y="76314"/>
                </a:lnTo>
                <a:lnTo>
                  <a:pt x="107048" y="75869"/>
                </a:lnTo>
                <a:lnTo>
                  <a:pt x="110261" y="74955"/>
                </a:lnTo>
                <a:lnTo>
                  <a:pt x="114791" y="74955"/>
                </a:lnTo>
                <a:lnTo>
                  <a:pt x="116700" y="74561"/>
                </a:lnTo>
                <a:lnTo>
                  <a:pt x="119341" y="74320"/>
                </a:lnTo>
                <a:lnTo>
                  <a:pt x="121716" y="73342"/>
                </a:lnTo>
                <a:close/>
              </a:path>
              <a:path w="240029" h="76834">
                <a:moveTo>
                  <a:pt x="114791" y="74955"/>
                </a:moveTo>
                <a:lnTo>
                  <a:pt x="110261" y="74955"/>
                </a:lnTo>
                <a:lnTo>
                  <a:pt x="113436" y="75234"/>
                </a:lnTo>
                <a:lnTo>
                  <a:pt x="114791" y="74955"/>
                </a:lnTo>
                <a:close/>
              </a:path>
              <a:path w="240029" h="76834">
                <a:moveTo>
                  <a:pt x="79997" y="73342"/>
                </a:moveTo>
                <a:lnTo>
                  <a:pt x="76504" y="73342"/>
                </a:lnTo>
                <a:lnTo>
                  <a:pt x="76949" y="73494"/>
                </a:lnTo>
                <a:lnTo>
                  <a:pt x="77118" y="74218"/>
                </a:lnTo>
                <a:lnTo>
                  <a:pt x="77228" y="74561"/>
                </a:lnTo>
                <a:lnTo>
                  <a:pt x="77520" y="74561"/>
                </a:lnTo>
                <a:lnTo>
                  <a:pt x="77914" y="74561"/>
                </a:lnTo>
                <a:lnTo>
                  <a:pt x="77914" y="74320"/>
                </a:lnTo>
                <a:lnTo>
                  <a:pt x="79997" y="73342"/>
                </a:lnTo>
                <a:close/>
              </a:path>
              <a:path w="240029" h="76834">
                <a:moveTo>
                  <a:pt x="77914" y="74561"/>
                </a:moveTo>
                <a:lnTo>
                  <a:pt x="77520" y="74561"/>
                </a:lnTo>
                <a:lnTo>
                  <a:pt x="77825" y="74650"/>
                </a:lnTo>
                <a:close/>
              </a:path>
              <a:path w="240029" h="76834">
                <a:moveTo>
                  <a:pt x="138711" y="70573"/>
                </a:moveTo>
                <a:lnTo>
                  <a:pt x="61379" y="70573"/>
                </a:lnTo>
                <a:lnTo>
                  <a:pt x="65595" y="71196"/>
                </a:lnTo>
                <a:lnTo>
                  <a:pt x="69888" y="72555"/>
                </a:lnTo>
                <a:lnTo>
                  <a:pt x="71107" y="72847"/>
                </a:lnTo>
                <a:lnTo>
                  <a:pt x="72504" y="72847"/>
                </a:lnTo>
                <a:lnTo>
                  <a:pt x="73685" y="73101"/>
                </a:lnTo>
                <a:lnTo>
                  <a:pt x="74091" y="73101"/>
                </a:lnTo>
                <a:lnTo>
                  <a:pt x="74396" y="73494"/>
                </a:lnTo>
                <a:lnTo>
                  <a:pt x="74714" y="73571"/>
                </a:lnTo>
                <a:lnTo>
                  <a:pt x="74841" y="74015"/>
                </a:lnTo>
                <a:lnTo>
                  <a:pt x="75272" y="74218"/>
                </a:lnTo>
                <a:lnTo>
                  <a:pt x="75145" y="73571"/>
                </a:lnTo>
                <a:lnTo>
                  <a:pt x="75450" y="73494"/>
                </a:lnTo>
                <a:lnTo>
                  <a:pt x="76386" y="73494"/>
                </a:lnTo>
                <a:lnTo>
                  <a:pt x="76504" y="73342"/>
                </a:lnTo>
                <a:lnTo>
                  <a:pt x="124231" y="73342"/>
                </a:lnTo>
                <a:lnTo>
                  <a:pt x="128257" y="71780"/>
                </a:lnTo>
                <a:lnTo>
                  <a:pt x="133019" y="71348"/>
                </a:lnTo>
                <a:lnTo>
                  <a:pt x="137337" y="71196"/>
                </a:lnTo>
                <a:lnTo>
                  <a:pt x="138711" y="70573"/>
                </a:lnTo>
                <a:close/>
              </a:path>
              <a:path w="240029" h="76834">
                <a:moveTo>
                  <a:pt x="76386" y="73494"/>
                </a:moveTo>
                <a:lnTo>
                  <a:pt x="75730" y="73494"/>
                </a:lnTo>
                <a:lnTo>
                  <a:pt x="75933" y="73736"/>
                </a:lnTo>
                <a:lnTo>
                  <a:pt x="75933" y="74218"/>
                </a:lnTo>
                <a:lnTo>
                  <a:pt x="76200" y="73736"/>
                </a:lnTo>
                <a:lnTo>
                  <a:pt x="76386" y="73494"/>
                </a:lnTo>
                <a:close/>
              </a:path>
              <a:path w="240029" h="76834">
                <a:moveTo>
                  <a:pt x="48867" y="71780"/>
                </a:moveTo>
                <a:lnTo>
                  <a:pt x="42735" y="71780"/>
                </a:lnTo>
                <a:lnTo>
                  <a:pt x="46634" y="72110"/>
                </a:lnTo>
                <a:lnTo>
                  <a:pt x="48867" y="71780"/>
                </a:lnTo>
                <a:close/>
              </a:path>
              <a:path w="240029" h="76834">
                <a:moveTo>
                  <a:pt x="56616" y="71056"/>
                </a:moveTo>
                <a:lnTo>
                  <a:pt x="33185" y="71056"/>
                </a:lnTo>
                <a:lnTo>
                  <a:pt x="33439" y="71348"/>
                </a:lnTo>
                <a:lnTo>
                  <a:pt x="34772" y="71348"/>
                </a:lnTo>
                <a:lnTo>
                  <a:pt x="38760" y="71920"/>
                </a:lnTo>
                <a:lnTo>
                  <a:pt x="42735" y="71780"/>
                </a:lnTo>
                <a:lnTo>
                  <a:pt x="48867" y="71780"/>
                </a:lnTo>
                <a:lnTo>
                  <a:pt x="50241" y="71577"/>
                </a:lnTo>
                <a:lnTo>
                  <a:pt x="53352" y="71196"/>
                </a:lnTo>
                <a:lnTo>
                  <a:pt x="56616" y="71056"/>
                </a:lnTo>
                <a:close/>
              </a:path>
              <a:path w="240029" h="76834">
                <a:moveTo>
                  <a:pt x="34772" y="71348"/>
                </a:moveTo>
                <a:lnTo>
                  <a:pt x="34137" y="71348"/>
                </a:lnTo>
                <a:lnTo>
                  <a:pt x="34137" y="71488"/>
                </a:lnTo>
                <a:lnTo>
                  <a:pt x="34467" y="71577"/>
                </a:lnTo>
                <a:lnTo>
                  <a:pt x="34772" y="71348"/>
                </a:lnTo>
                <a:close/>
              </a:path>
              <a:path w="240029" h="76834">
                <a:moveTo>
                  <a:pt x="151041" y="69670"/>
                </a:moveTo>
                <a:lnTo>
                  <a:pt x="16113" y="69670"/>
                </a:lnTo>
                <a:lnTo>
                  <a:pt x="24178" y="69986"/>
                </a:lnTo>
                <a:lnTo>
                  <a:pt x="32283" y="71348"/>
                </a:lnTo>
                <a:lnTo>
                  <a:pt x="33185" y="71056"/>
                </a:lnTo>
                <a:lnTo>
                  <a:pt x="56616" y="71056"/>
                </a:lnTo>
                <a:lnTo>
                  <a:pt x="61379" y="70573"/>
                </a:lnTo>
                <a:lnTo>
                  <a:pt x="138711" y="70573"/>
                </a:lnTo>
                <a:lnTo>
                  <a:pt x="140449" y="69786"/>
                </a:lnTo>
                <a:lnTo>
                  <a:pt x="147285" y="69786"/>
                </a:lnTo>
                <a:lnTo>
                  <a:pt x="147739" y="69672"/>
                </a:lnTo>
                <a:lnTo>
                  <a:pt x="151041" y="69670"/>
                </a:lnTo>
                <a:close/>
              </a:path>
              <a:path w="240029" h="76834">
                <a:moveTo>
                  <a:pt x="147285" y="69786"/>
                </a:moveTo>
                <a:lnTo>
                  <a:pt x="140449" y="69786"/>
                </a:lnTo>
                <a:lnTo>
                  <a:pt x="144157" y="70573"/>
                </a:lnTo>
                <a:lnTo>
                  <a:pt x="147285" y="69786"/>
                </a:lnTo>
                <a:close/>
              </a:path>
              <a:path w="240029" h="76834">
                <a:moveTo>
                  <a:pt x="0" y="0"/>
                </a:moveTo>
                <a:lnTo>
                  <a:pt x="0" y="70116"/>
                </a:lnTo>
                <a:lnTo>
                  <a:pt x="16113" y="69670"/>
                </a:lnTo>
                <a:lnTo>
                  <a:pt x="151041" y="69670"/>
                </a:lnTo>
                <a:lnTo>
                  <a:pt x="152311" y="68973"/>
                </a:lnTo>
                <a:lnTo>
                  <a:pt x="160451" y="68973"/>
                </a:lnTo>
                <a:lnTo>
                  <a:pt x="163918" y="68808"/>
                </a:lnTo>
                <a:lnTo>
                  <a:pt x="167774" y="67449"/>
                </a:lnTo>
                <a:lnTo>
                  <a:pt x="145618" y="67449"/>
                </a:lnTo>
                <a:lnTo>
                  <a:pt x="142011" y="66497"/>
                </a:lnTo>
                <a:lnTo>
                  <a:pt x="139242" y="66065"/>
                </a:lnTo>
                <a:lnTo>
                  <a:pt x="137896" y="66065"/>
                </a:lnTo>
                <a:lnTo>
                  <a:pt x="134810" y="65290"/>
                </a:lnTo>
                <a:lnTo>
                  <a:pt x="132471" y="64846"/>
                </a:lnTo>
                <a:lnTo>
                  <a:pt x="118973" y="64846"/>
                </a:lnTo>
                <a:lnTo>
                  <a:pt x="112814" y="60388"/>
                </a:lnTo>
                <a:lnTo>
                  <a:pt x="108381" y="58674"/>
                </a:lnTo>
                <a:lnTo>
                  <a:pt x="104343" y="56388"/>
                </a:lnTo>
                <a:lnTo>
                  <a:pt x="99301" y="55499"/>
                </a:lnTo>
                <a:lnTo>
                  <a:pt x="95808" y="54279"/>
                </a:lnTo>
                <a:lnTo>
                  <a:pt x="93853" y="52057"/>
                </a:lnTo>
                <a:lnTo>
                  <a:pt x="90893" y="50241"/>
                </a:lnTo>
                <a:lnTo>
                  <a:pt x="90182" y="49187"/>
                </a:lnTo>
                <a:lnTo>
                  <a:pt x="88569" y="48298"/>
                </a:lnTo>
                <a:lnTo>
                  <a:pt x="87312" y="47675"/>
                </a:lnTo>
                <a:lnTo>
                  <a:pt x="84632" y="46291"/>
                </a:lnTo>
                <a:lnTo>
                  <a:pt x="82118" y="45415"/>
                </a:lnTo>
                <a:lnTo>
                  <a:pt x="79629" y="44157"/>
                </a:lnTo>
                <a:lnTo>
                  <a:pt x="77825" y="43853"/>
                </a:lnTo>
                <a:lnTo>
                  <a:pt x="77063" y="42849"/>
                </a:lnTo>
                <a:lnTo>
                  <a:pt x="75730" y="42849"/>
                </a:lnTo>
                <a:lnTo>
                  <a:pt x="75272" y="42354"/>
                </a:lnTo>
                <a:lnTo>
                  <a:pt x="73608" y="41465"/>
                </a:lnTo>
                <a:lnTo>
                  <a:pt x="72034" y="41465"/>
                </a:lnTo>
                <a:lnTo>
                  <a:pt x="71869" y="41275"/>
                </a:lnTo>
                <a:lnTo>
                  <a:pt x="71602" y="41275"/>
                </a:lnTo>
                <a:lnTo>
                  <a:pt x="71437" y="41033"/>
                </a:lnTo>
                <a:lnTo>
                  <a:pt x="71348" y="40246"/>
                </a:lnTo>
                <a:lnTo>
                  <a:pt x="69596" y="38760"/>
                </a:lnTo>
                <a:lnTo>
                  <a:pt x="67360" y="36652"/>
                </a:lnTo>
                <a:lnTo>
                  <a:pt x="65316" y="35585"/>
                </a:lnTo>
                <a:lnTo>
                  <a:pt x="63690" y="34658"/>
                </a:lnTo>
                <a:lnTo>
                  <a:pt x="61785" y="34074"/>
                </a:lnTo>
                <a:lnTo>
                  <a:pt x="59994" y="32905"/>
                </a:lnTo>
                <a:lnTo>
                  <a:pt x="57188" y="32562"/>
                </a:lnTo>
                <a:lnTo>
                  <a:pt x="54635" y="30899"/>
                </a:lnTo>
                <a:lnTo>
                  <a:pt x="52324" y="29743"/>
                </a:lnTo>
                <a:lnTo>
                  <a:pt x="52214" y="29425"/>
                </a:lnTo>
                <a:lnTo>
                  <a:pt x="51854" y="29425"/>
                </a:lnTo>
                <a:lnTo>
                  <a:pt x="49644" y="28752"/>
                </a:lnTo>
                <a:lnTo>
                  <a:pt x="46507" y="27889"/>
                </a:lnTo>
                <a:lnTo>
                  <a:pt x="44704" y="26225"/>
                </a:lnTo>
                <a:lnTo>
                  <a:pt x="38163" y="20777"/>
                </a:lnTo>
                <a:lnTo>
                  <a:pt x="34404" y="15074"/>
                </a:lnTo>
                <a:lnTo>
                  <a:pt x="27482" y="13906"/>
                </a:lnTo>
                <a:lnTo>
                  <a:pt x="21856" y="10350"/>
                </a:lnTo>
                <a:lnTo>
                  <a:pt x="19951" y="9956"/>
                </a:lnTo>
                <a:lnTo>
                  <a:pt x="19354" y="9029"/>
                </a:lnTo>
                <a:lnTo>
                  <a:pt x="18021" y="8445"/>
                </a:lnTo>
                <a:lnTo>
                  <a:pt x="17741" y="8445"/>
                </a:lnTo>
                <a:lnTo>
                  <a:pt x="17741" y="8001"/>
                </a:lnTo>
                <a:lnTo>
                  <a:pt x="15506" y="7670"/>
                </a:lnTo>
                <a:lnTo>
                  <a:pt x="14478" y="6210"/>
                </a:lnTo>
                <a:lnTo>
                  <a:pt x="12395" y="6070"/>
                </a:lnTo>
                <a:lnTo>
                  <a:pt x="9131" y="4533"/>
                </a:lnTo>
                <a:lnTo>
                  <a:pt x="5702" y="3556"/>
                </a:lnTo>
                <a:lnTo>
                  <a:pt x="3175" y="1638"/>
                </a:lnTo>
                <a:lnTo>
                  <a:pt x="0" y="0"/>
                </a:lnTo>
                <a:close/>
              </a:path>
              <a:path w="240029" h="76834">
                <a:moveTo>
                  <a:pt x="151038" y="69672"/>
                </a:moveTo>
                <a:lnTo>
                  <a:pt x="147739" y="69672"/>
                </a:lnTo>
                <a:lnTo>
                  <a:pt x="150228" y="70116"/>
                </a:lnTo>
                <a:lnTo>
                  <a:pt x="151038" y="69672"/>
                </a:lnTo>
                <a:close/>
              </a:path>
              <a:path w="240029" h="76834">
                <a:moveTo>
                  <a:pt x="160451" y="68973"/>
                </a:moveTo>
                <a:lnTo>
                  <a:pt x="152311" y="68973"/>
                </a:lnTo>
                <a:lnTo>
                  <a:pt x="154457" y="70116"/>
                </a:lnTo>
                <a:lnTo>
                  <a:pt x="155879" y="69672"/>
                </a:lnTo>
                <a:lnTo>
                  <a:pt x="157394" y="69670"/>
                </a:lnTo>
                <a:lnTo>
                  <a:pt x="158851" y="69049"/>
                </a:lnTo>
                <a:lnTo>
                  <a:pt x="160451" y="68973"/>
                </a:lnTo>
                <a:close/>
              </a:path>
              <a:path w="240029" h="76834">
                <a:moveTo>
                  <a:pt x="211558" y="62865"/>
                </a:moveTo>
                <a:lnTo>
                  <a:pt x="135661" y="62865"/>
                </a:lnTo>
                <a:lnTo>
                  <a:pt x="136931" y="63500"/>
                </a:lnTo>
                <a:lnTo>
                  <a:pt x="138087" y="63652"/>
                </a:lnTo>
                <a:lnTo>
                  <a:pt x="138544" y="63931"/>
                </a:lnTo>
                <a:lnTo>
                  <a:pt x="138544" y="64084"/>
                </a:lnTo>
                <a:lnTo>
                  <a:pt x="138950" y="64084"/>
                </a:lnTo>
                <a:lnTo>
                  <a:pt x="148005" y="65633"/>
                </a:lnTo>
                <a:lnTo>
                  <a:pt x="148170" y="65747"/>
                </a:lnTo>
                <a:lnTo>
                  <a:pt x="145618" y="67449"/>
                </a:lnTo>
                <a:lnTo>
                  <a:pt x="167774" y="67449"/>
                </a:lnTo>
                <a:lnTo>
                  <a:pt x="168783" y="67094"/>
                </a:lnTo>
                <a:lnTo>
                  <a:pt x="174002" y="66319"/>
                </a:lnTo>
                <a:lnTo>
                  <a:pt x="176377" y="65151"/>
                </a:lnTo>
                <a:lnTo>
                  <a:pt x="180093" y="65151"/>
                </a:lnTo>
                <a:lnTo>
                  <a:pt x="181419" y="64414"/>
                </a:lnTo>
                <a:lnTo>
                  <a:pt x="186309" y="63817"/>
                </a:lnTo>
                <a:lnTo>
                  <a:pt x="191287" y="63068"/>
                </a:lnTo>
                <a:lnTo>
                  <a:pt x="211298" y="63068"/>
                </a:lnTo>
                <a:lnTo>
                  <a:pt x="211558" y="62865"/>
                </a:lnTo>
                <a:close/>
              </a:path>
              <a:path w="240029" h="76834">
                <a:moveTo>
                  <a:pt x="180093" y="65151"/>
                </a:moveTo>
                <a:lnTo>
                  <a:pt x="176377" y="65151"/>
                </a:lnTo>
                <a:lnTo>
                  <a:pt x="179019" y="65747"/>
                </a:lnTo>
                <a:lnTo>
                  <a:pt x="180093" y="65151"/>
                </a:lnTo>
                <a:close/>
              </a:path>
              <a:path w="240029" h="76834">
                <a:moveTo>
                  <a:pt x="127660" y="63931"/>
                </a:moveTo>
                <a:lnTo>
                  <a:pt x="118973" y="64846"/>
                </a:lnTo>
                <a:lnTo>
                  <a:pt x="132471" y="64846"/>
                </a:lnTo>
                <a:lnTo>
                  <a:pt x="127660" y="63931"/>
                </a:lnTo>
                <a:close/>
              </a:path>
              <a:path w="240029" h="76834">
                <a:moveTo>
                  <a:pt x="211298" y="63068"/>
                </a:moveTo>
                <a:lnTo>
                  <a:pt x="191287" y="63068"/>
                </a:lnTo>
                <a:lnTo>
                  <a:pt x="196100" y="63931"/>
                </a:lnTo>
                <a:lnTo>
                  <a:pt x="207378" y="63500"/>
                </a:lnTo>
                <a:lnTo>
                  <a:pt x="211201" y="63144"/>
                </a:lnTo>
                <a:close/>
              </a:path>
              <a:path w="240029" h="76834">
                <a:moveTo>
                  <a:pt x="109905" y="49326"/>
                </a:moveTo>
                <a:lnTo>
                  <a:pt x="108051" y="50533"/>
                </a:lnTo>
                <a:lnTo>
                  <a:pt x="104711" y="50977"/>
                </a:lnTo>
                <a:lnTo>
                  <a:pt x="101701" y="52184"/>
                </a:lnTo>
                <a:lnTo>
                  <a:pt x="97675" y="52184"/>
                </a:lnTo>
                <a:lnTo>
                  <a:pt x="97675" y="52819"/>
                </a:lnTo>
                <a:lnTo>
                  <a:pt x="98767" y="52819"/>
                </a:lnTo>
                <a:lnTo>
                  <a:pt x="99301" y="53073"/>
                </a:lnTo>
                <a:lnTo>
                  <a:pt x="107924" y="56151"/>
                </a:lnTo>
                <a:lnTo>
                  <a:pt x="116387" y="59294"/>
                </a:lnTo>
                <a:lnTo>
                  <a:pt x="125038" y="61826"/>
                </a:lnTo>
                <a:lnTo>
                  <a:pt x="134226" y="63068"/>
                </a:lnTo>
                <a:lnTo>
                  <a:pt x="135661" y="62865"/>
                </a:lnTo>
                <a:lnTo>
                  <a:pt x="211558" y="62865"/>
                </a:lnTo>
                <a:lnTo>
                  <a:pt x="214045" y="60921"/>
                </a:lnTo>
                <a:lnTo>
                  <a:pt x="217220" y="59258"/>
                </a:lnTo>
                <a:lnTo>
                  <a:pt x="219354" y="56832"/>
                </a:lnTo>
                <a:lnTo>
                  <a:pt x="224561" y="52819"/>
                </a:lnTo>
                <a:lnTo>
                  <a:pt x="225461" y="52184"/>
                </a:lnTo>
                <a:lnTo>
                  <a:pt x="101701" y="52184"/>
                </a:lnTo>
                <a:lnTo>
                  <a:pt x="98361" y="52057"/>
                </a:lnTo>
                <a:lnTo>
                  <a:pt x="225641" y="52057"/>
                </a:lnTo>
                <a:lnTo>
                  <a:pt x="229311" y="49466"/>
                </a:lnTo>
                <a:lnTo>
                  <a:pt x="112496" y="49466"/>
                </a:lnTo>
                <a:lnTo>
                  <a:pt x="109905" y="49326"/>
                </a:lnTo>
                <a:close/>
              </a:path>
              <a:path w="240029" h="76834">
                <a:moveTo>
                  <a:pt x="124853" y="44069"/>
                </a:moveTo>
                <a:lnTo>
                  <a:pt x="118630" y="46647"/>
                </a:lnTo>
                <a:lnTo>
                  <a:pt x="116852" y="46647"/>
                </a:lnTo>
                <a:lnTo>
                  <a:pt x="115671" y="48107"/>
                </a:lnTo>
                <a:lnTo>
                  <a:pt x="114147" y="48107"/>
                </a:lnTo>
                <a:lnTo>
                  <a:pt x="112496" y="49466"/>
                </a:lnTo>
                <a:lnTo>
                  <a:pt x="229311" y="49466"/>
                </a:lnTo>
                <a:lnTo>
                  <a:pt x="233108" y="46786"/>
                </a:lnTo>
                <a:lnTo>
                  <a:pt x="233492" y="46494"/>
                </a:lnTo>
                <a:lnTo>
                  <a:pt x="132892" y="46494"/>
                </a:lnTo>
                <a:lnTo>
                  <a:pt x="124853" y="44069"/>
                </a:lnTo>
                <a:close/>
              </a:path>
              <a:path w="240029" h="76834">
                <a:moveTo>
                  <a:pt x="182295" y="1181"/>
                </a:moveTo>
                <a:lnTo>
                  <a:pt x="180911" y="1905"/>
                </a:lnTo>
                <a:lnTo>
                  <a:pt x="178142" y="3556"/>
                </a:lnTo>
                <a:lnTo>
                  <a:pt x="175882" y="5067"/>
                </a:lnTo>
                <a:lnTo>
                  <a:pt x="174002" y="7213"/>
                </a:lnTo>
                <a:lnTo>
                  <a:pt x="171615" y="8115"/>
                </a:lnTo>
                <a:lnTo>
                  <a:pt x="170243" y="10833"/>
                </a:lnTo>
                <a:lnTo>
                  <a:pt x="168313" y="12687"/>
                </a:lnTo>
                <a:lnTo>
                  <a:pt x="155740" y="21209"/>
                </a:lnTo>
                <a:lnTo>
                  <a:pt x="139700" y="37566"/>
                </a:lnTo>
                <a:lnTo>
                  <a:pt x="137185" y="40703"/>
                </a:lnTo>
                <a:lnTo>
                  <a:pt x="132892" y="46494"/>
                </a:lnTo>
                <a:lnTo>
                  <a:pt x="233492" y="46494"/>
                </a:lnTo>
                <a:lnTo>
                  <a:pt x="235546" y="44932"/>
                </a:lnTo>
                <a:lnTo>
                  <a:pt x="238404" y="43281"/>
                </a:lnTo>
                <a:lnTo>
                  <a:pt x="239941" y="40246"/>
                </a:lnTo>
                <a:lnTo>
                  <a:pt x="239941" y="39814"/>
                </a:lnTo>
                <a:lnTo>
                  <a:pt x="235737" y="38328"/>
                </a:lnTo>
                <a:lnTo>
                  <a:pt x="230187" y="38328"/>
                </a:lnTo>
                <a:lnTo>
                  <a:pt x="226428" y="35585"/>
                </a:lnTo>
                <a:lnTo>
                  <a:pt x="224154" y="35001"/>
                </a:lnTo>
                <a:lnTo>
                  <a:pt x="222948" y="33197"/>
                </a:lnTo>
                <a:lnTo>
                  <a:pt x="221005" y="31978"/>
                </a:lnTo>
                <a:lnTo>
                  <a:pt x="217030" y="26682"/>
                </a:lnTo>
                <a:lnTo>
                  <a:pt x="210019" y="25996"/>
                </a:lnTo>
                <a:lnTo>
                  <a:pt x="204724" y="22669"/>
                </a:lnTo>
                <a:lnTo>
                  <a:pt x="202399" y="20332"/>
                </a:lnTo>
                <a:lnTo>
                  <a:pt x="202145" y="20193"/>
                </a:lnTo>
                <a:lnTo>
                  <a:pt x="202057" y="19761"/>
                </a:lnTo>
                <a:lnTo>
                  <a:pt x="198780" y="16281"/>
                </a:lnTo>
                <a:lnTo>
                  <a:pt x="197446" y="15074"/>
                </a:lnTo>
                <a:lnTo>
                  <a:pt x="197129" y="14350"/>
                </a:lnTo>
                <a:lnTo>
                  <a:pt x="196481" y="14173"/>
                </a:lnTo>
                <a:lnTo>
                  <a:pt x="195922" y="13550"/>
                </a:lnTo>
                <a:lnTo>
                  <a:pt x="195922" y="13068"/>
                </a:lnTo>
                <a:lnTo>
                  <a:pt x="193116" y="10248"/>
                </a:lnTo>
                <a:lnTo>
                  <a:pt x="191439" y="7213"/>
                </a:lnTo>
                <a:lnTo>
                  <a:pt x="188074" y="5270"/>
                </a:lnTo>
                <a:lnTo>
                  <a:pt x="185369" y="2984"/>
                </a:lnTo>
                <a:lnTo>
                  <a:pt x="183934" y="2387"/>
                </a:lnTo>
                <a:lnTo>
                  <a:pt x="182295" y="1181"/>
                </a:lnTo>
                <a:close/>
              </a:path>
              <a:path w="240029" h="76834">
                <a:moveTo>
                  <a:pt x="73063" y="41186"/>
                </a:moveTo>
                <a:lnTo>
                  <a:pt x="72631" y="41186"/>
                </a:lnTo>
                <a:lnTo>
                  <a:pt x="72504" y="41275"/>
                </a:lnTo>
                <a:lnTo>
                  <a:pt x="72034" y="41465"/>
                </a:lnTo>
                <a:lnTo>
                  <a:pt x="73608" y="41465"/>
                </a:lnTo>
                <a:lnTo>
                  <a:pt x="73063" y="41186"/>
                </a:lnTo>
                <a:close/>
              </a:path>
              <a:path w="240029" h="76834">
                <a:moveTo>
                  <a:pt x="51612" y="28524"/>
                </a:moveTo>
                <a:lnTo>
                  <a:pt x="51854" y="29425"/>
                </a:lnTo>
                <a:lnTo>
                  <a:pt x="52214" y="29425"/>
                </a:lnTo>
                <a:lnTo>
                  <a:pt x="51955" y="28676"/>
                </a:lnTo>
                <a:lnTo>
                  <a:pt x="51612" y="28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667647" y="468128"/>
            <a:ext cx="5080" cy="71755"/>
          </a:xfrm>
          <a:custGeom>
            <a:avLst/>
            <a:gdLst/>
            <a:ahLst/>
            <a:cxnLst/>
            <a:rect l="l" t="t" r="r" b="b"/>
            <a:pathLst>
              <a:path w="5079" h="71754">
                <a:moveTo>
                  <a:pt x="0" y="0"/>
                </a:moveTo>
                <a:lnTo>
                  <a:pt x="0" y="71335"/>
                </a:lnTo>
                <a:lnTo>
                  <a:pt x="4991" y="71335"/>
                </a:lnTo>
                <a:lnTo>
                  <a:pt x="4991" y="1219"/>
                </a:lnTo>
                <a:lnTo>
                  <a:pt x="3670" y="92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9561187" y="455479"/>
            <a:ext cx="109220" cy="84455"/>
          </a:xfrm>
          <a:custGeom>
            <a:avLst/>
            <a:gdLst/>
            <a:ahLst/>
            <a:cxnLst/>
            <a:rect l="l" t="t" r="r" b="b"/>
            <a:pathLst>
              <a:path w="109220" h="84454">
                <a:moveTo>
                  <a:pt x="108648" y="81394"/>
                </a:moveTo>
                <a:lnTo>
                  <a:pt x="86042" y="81394"/>
                </a:lnTo>
                <a:lnTo>
                  <a:pt x="86042" y="81686"/>
                </a:lnTo>
                <a:lnTo>
                  <a:pt x="86486" y="81826"/>
                </a:lnTo>
                <a:lnTo>
                  <a:pt x="99555" y="83400"/>
                </a:lnTo>
                <a:lnTo>
                  <a:pt x="102793" y="83985"/>
                </a:lnTo>
                <a:lnTo>
                  <a:pt x="103568" y="83400"/>
                </a:lnTo>
                <a:lnTo>
                  <a:pt x="108648" y="83400"/>
                </a:lnTo>
                <a:lnTo>
                  <a:pt x="108648" y="81394"/>
                </a:lnTo>
                <a:close/>
              </a:path>
              <a:path w="109220" h="84454">
                <a:moveTo>
                  <a:pt x="108648" y="83400"/>
                </a:moveTo>
                <a:lnTo>
                  <a:pt x="103568" y="83400"/>
                </a:lnTo>
                <a:lnTo>
                  <a:pt x="104571" y="83985"/>
                </a:lnTo>
                <a:lnTo>
                  <a:pt x="105663" y="83883"/>
                </a:lnTo>
                <a:lnTo>
                  <a:pt x="108648" y="83883"/>
                </a:lnTo>
                <a:lnTo>
                  <a:pt x="108648" y="83400"/>
                </a:lnTo>
                <a:close/>
              </a:path>
              <a:path w="109220" h="84454">
                <a:moveTo>
                  <a:pt x="108648" y="83883"/>
                </a:moveTo>
                <a:lnTo>
                  <a:pt x="105663" y="83883"/>
                </a:lnTo>
                <a:lnTo>
                  <a:pt x="106552" y="83985"/>
                </a:lnTo>
                <a:lnTo>
                  <a:pt x="108648" y="83985"/>
                </a:lnTo>
                <a:close/>
              </a:path>
              <a:path w="109220" h="84454">
                <a:moveTo>
                  <a:pt x="65874" y="81102"/>
                </a:moveTo>
                <a:lnTo>
                  <a:pt x="60083" y="81102"/>
                </a:lnTo>
                <a:lnTo>
                  <a:pt x="62572" y="82384"/>
                </a:lnTo>
                <a:lnTo>
                  <a:pt x="65874" y="81102"/>
                </a:lnTo>
                <a:close/>
              </a:path>
              <a:path w="109220" h="84454">
                <a:moveTo>
                  <a:pt x="77161" y="81826"/>
                </a:moveTo>
                <a:lnTo>
                  <a:pt x="71043" y="81826"/>
                </a:lnTo>
                <a:lnTo>
                  <a:pt x="75399" y="82384"/>
                </a:lnTo>
                <a:lnTo>
                  <a:pt x="77161" y="81826"/>
                </a:lnTo>
                <a:close/>
              </a:path>
              <a:path w="109220" h="84454">
                <a:moveTo>
                  <a:pt x="108648" y="80175"/>
                </a:moveTo>
                <a:lnTo>
                  <a:pt x="58597" y="80175"/>
                </a:lnTo>
                <a:lnTo>
                  <a:pt x="59067" y="80670"/>
                </a:lnTo>
                <a:lnTo>
                  <a:pt x="59626" y="81102"/>
                </a:lnTo>
                <a:lnTo>
                  <a:pt x="65874" y="81102"/>
                </a:lnTo>
                <a:lnTo>
                  <a:pt x="68706" y="82029"/>
                </a:lnTo>
                <a:lnTo>
                  <a:pt x="69583" y="81686"/>
                </a:lnTo>
                <a:lnTo>
                  <a:pt x="77601" y="81686"/>
                </a:lnTo>
                <a:lnTo>
                  <a:pt x="79882" y="80962"/>
                </a:lnTo>
                <a:lnTo>
                  <a:pt x="108648" y="80962"/>
                </a:lnTo>
                <a:lnTo>
                  <a:pt x="108648" y="80175"/>
                </a:lnTo>
                <a:close/>
              </a:path>
              <a:path w="109220" h="84454">
                <a:moveTo>
                  <a:pt x="77601" y="81686"/>
                </a:moveTo>
                <a:lnTo>
                  <a:pt x="69583" y="81686"/>
                </a:lnTo>
                <a:lnTo>
                  <a:pt x="70180" y="82029"/>
                </a:lnTo>
                <a:lnTo>
                  <a:pt x="71043" y="81826"/>
                </a:lnTo>
                <a:lnTo>
                  <a:pt x="77161" y="81826"/>
                </a:lnTo>
                <a:lnTo>
                  <a:pt x="77601" y="81686"/>
                </a:lnTo>
                <a:close/>
              </a:path>
              <a:path w="109220" h="84454">
                <a:moveTo>
                  <a:pt x="108648" y="80962"/>
                </a:moveTo>
                <a:lnTo>
                  <a:pt x="79882" y="80962"/>
                </a:lnTo>
                <a:lnTo>
                  <a:pt x="83464" y="81686"/>
                </a:lnTo>
                <a:lnTo>
                  <a:pt x="84429" y="81686"/>
                </a:lnTo>
                <a:lnTo>
                  <a:pt x="85229" y="81826"/>
                </a:lnTo>
                <a:lnTo>
                  <a:pt x="85890" y="81686"/>
                </a:lnTo>
                <a:lnTo>
                  <a:pt x="86042" y="81394"/>
                </a:lnTo>
                <a:lnTo>
                  <a:pt x="108648" y="81394"/>
                </a:lnTo>
                <a:lnTo>
                  <a:pt x="108648" y="80962"/>
                </a:lnTo>
                <a:close/>
              </a:path>
              <a:path w="109220" h="84454">
                <a:moveTo>
                  <a:pt x="108648" y="79146"/>
                </a:moveTo>
                <a:lnTo>
                  <a:pt x="54165" y="79146"/>
                </a:lnTo>
                <a:lnTo>
                  <a:pt x="55752" y="79743"/>
                </a:lnTo>
                <a:lnTo>
                  <a:pt x="56451" y="79743"/>
                </a:lnTo>
                <a:lnTo>
                  <a:pt x="57569" y="80365"/>
                </a:lnTo>
                <a:lnTo>
                  <a:pt x="58597" y="80175"/>
                </a:lnTo>
                <a:lnTo>
                  <a:pt x="108648" y="80175"/>
                </a:lnTo>
                <a:lnTo>
                  <a:pt x="108648" y="79146"/>
                </a:lnTo>
                <a:close/>
              </a:path>
              <a:path w="109220" h="84454">
                <a:moveTo>
                  <a:pt x="108648" y="77215"/>
                </a:moveTo>
                <a:lnTo>
                  <a:pt x="50863" y="77215"/>
                </a:lnTo>
                <a:lnTo>
                  <a:pt x="52082" y="79311"/>
                </a:lnTo>
                <a:lnTo>
                  <a:pt x="54165" y="79146"/>
                </a:lnTo>
                <a:lnTo>
                  <a:pt x="108648" y="79146"/>
                </a:lnTo>
                <a:lnTo>
                  <a:pt x="108648" y="77215"/>
                </a:lnTo>
                <a:close/>
              </a:path>
              <a:path w="109220" h="84454">
                <a:moveTo>
                  <a:pt x="108648" y="75349"/>
                </a:moveTo>
                <a:lnTo>
                  <a:pt x="42837" y="75349"/>
                </a:lnTo>
                <a:lnTo>
                  <a:pt x="44056" y="76149"/>
                </a:lnTo>
                <a:lnTo>
                  <a:pt x="46075" y="76428"/>
                </a:lnTo>
                <a:lnTo>
                  <a:pt x="47815" y="77000"/>
                </a:lnTo>
                <a:lnTo>
                  <a:pt x="48818" y="78079"/>
                </a:lnTo>
                <a:lnTo>
                  <a:pt x="50863" y="77215"/>
                </a:lnTo>
                <a:lnTo>
                  <a:pt x="108648" y="77215"/>
                </a:lnTo>
                <a:lnTo>
                  <a:pt x="108648" y="75349"/>
                </a:lnTo>
                <a:close/>
              </a:path>
              <a:path w="109220" h="84454">
                <a:moveTo>
                  <a:pt x="108648" y="75120"/>
                </a:moveTo>
                <a:lnTo>
                  <a:pt x="40004" y="75120"/>
                </a:lnTo>
                <a:lnTo>
                  <a:pt x="41211" y="75514"/>
                </a:lnTo>
                <a:lnTo>
                  <a:pt x="42837" y="75349"/>
                </a:lnTo>
                <a:lnTo>
                  <a:pt x="108648" y="75349"/>
                </a:lnTo>
                <a:lnTo>
                  <a:pt x="108648" y="75120"/>
                </a:lnTo>
                <a:close/>
              </a:path>
              <a:path w="109220" h="84454">
                <a:moveTo>
                  <a:pt x="90957" y="0"/>
                </a:moveTo>
                <a:lnTo>
                  <a:pt x="84429" y="1777"/>
                </a:lnTo>
                <a:lnTo>
                  <a:pt x="79108" y="6578"/>
                </a:lnTo>
                <a:lnTo>
                  <a:pt x="74650" y="12953"/>
                </a:lnTo>
                <a:lnTo>
                  <a:pt x="72529" y="17195"/>
                </a:lnTo>
                <a:lnTo>
                  <a:pt x="68706" y="23825"/>
                </a:lnTo>
                <a:lnTo>
                  <a:pt x="33096" y="51536"/>
                </a:lnTo>
                <a:lnTo>
                  <a:pt x="1625" y="64249"/>
                </a:lnTo>
                <a:lnTo>
                  <a:pt x="0" y="66687"/>
                </a:lnTo>
                <a:lnTo>
                  <a:pt x="914" y="67081"/>
                </a:lnTo>
                <a:lnTo>
                  <a:pt x="16763" y="71170"/>
                </a:lnTo>
                <a:lnTo>
                  <a:pt x="21666" y="71970"/>
                </a:lnTo>
                <a:lnTo>
                  <a:pt x="30886" y="74320"/>
                </a:lnTo>
                <a:lnTo>
                  <a:pt x="37579" y="75260"/>
                </a:lnTo>
                <a:lnTo>
                  <a:pt x="40004" y="75120"/>
                </a:lnTo>
                <a:lnTo>
                  <a:pt x="108648" y="75120"/>
                </a:lnTo>
                <a:lnTo>
                  <a:pt x="108648" y="12649"/>
                </a:lnTo>
                <a:lnTo>
                  <a:pt x="105067" y="9347"/>
                </a:lnTo>
                <a:lnTo>
                  <a:pt x="105067" y="8432"/>
                </a:lnTo>
                <a:lnTo>
                  <a:pt x="105841" y="7835"/>
                </a:lnTo>
                <a:lnTo>
                  <a:pt x="106222" y="7213"/>
                </a:lnTo>
                <a:lnTo>
                  <a:pt x="98653" y="2971"/>
                </a:lnTo>
                <a:lnTo>
                  <a:pt x="909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546450" y="440221"/>
            <a:ext cx="100330" cy="84455"/>
          </a:xfrm>
          <a:custGeom>
            <a:avLst/>
            <a:gdLst/>
            <a:ahLst/>
            <a:cxnLst/>
            <a:rect l="l" t="t" r="r" b="b"/>
            <a:pathLst>
              <a:path w="100329" h="84454">
                <a:moveTo>
                  <a:pt x="26279" y="81178"/>
                </a:moveTo>
                <a:lnTo>
                  <a:pt x="14427" y="81178"/>
                </a:lnTo>
                <a:lnTo>
                  <a:pt x="15646" y="82334"/>
                </a:lnTo>
                <a:lnTo>
                  <a:pt x="22263" y="84137"/>
                </a:lnTo>
                <a:lnTo>
                  <a:pt x="22745" y="83845"/>
                </a:lnTo>
                <a:lnTo>
                  <a:pt x="26279" y="81178"/>
                </a:lnTo>
                <a:close/>
              </a:path>
              <a:path w="100329" h="84454">
                <a:moveTo>
                  <a:pt x="7407" y="31615"/>
                </a:moveTo>
                <a:lnTo>
                  <a:pt x="6578" y="32748"/>
                </a:lnTo>
                <a:lnTo>
                  <a:pt x="4463" y="35941"/>
                </a:lnTo>
                <a:lnTo>
                  <a:pt x="2946" y="38011"/>
                </a:lnTo>
                <a:lnTo>
                  <a:pt x="2412" y="39154"/>
                </a:lnTo>
                <a:lnTo>
                  <a:pt x="2578" y="40868"/>
                </a:lnTo>
                <a:lnTo>
                  <a:pt x="1612" y="42405"/>
                </a:lnTo>
                <a:lnTo>
                  <a:pt x="1703" y="44043"/>
                </a:lnTo>
                <a:lnTo>
                  <a:pt x="1828" y="44627"/>
                </a:lnTo>
                <a:lnTo>
                  <a:pt x="2692" y="45656"/>
                </a:lnTo>
                <a:lnTo>
                  <a:pt x="2578" y="47688"/>
                </a:lnTo>
                <a:lnTo>
                  <a:pt x="495" y="49314"/>
                </a:lnTo>
                <a:lnTo>
                  <a:pt x="0" y="52057"/>
                </a:lnTo>
                <a:lnTo>
                  <a:pt x="304" y="54914"/>
                </a:lnTo>
                <a:lnTo>
                  <a:pt x="800" y="55346"/>
                </a:lnTo>
                <a:lnTo>
                  <a:pt x="800" y="55803"/>
                </a:lnTo>
                <a:lnTo>
                  <a:pt x="1917" y="59448"/>
                </a:lnTo>
                <a:lnTo>
                  <a:pt x="3251" y="60477"/>
                </a:lnTo>
                <a:lnTo>
                  <a:pt x="4444" y="61683"/>
                </a:lnTo>
                <a:lnTo>
                  <a:pt x="5067" y="63373"/>
                </a:lnTo>
                <a:lnTo>
                  <a:pt x="3936" y="67233"/>
                </a:lnTo>
                <a:lnTo>
                  <a:pt x="6984" y="70802"/>
                </a:lnTo>
                <a:lnTo>
                  <a:pt x="6210" y="74333"/>
                </a:lnTo>
                <a:lnTo>
                  <a:pt x="7619" y="76479"/>
                </a:lnTo>
                <a:lnTo>
                  <a:pt x="8432" y="78447"/>
                </a:lnTo>
                <a:lnTo>
                  <a:pt x="10858" y="79654"/>
                </a:lnTo>
                <a:lnTo>
                  <a:pt x="12191" y="81457"/>
                </a:lnTo>
                <a:lnTo>
                  <a:pt x="14427" y="81178"/>
                </a:lnTo>
                <a:lnTo>
                  <a:pt x="26279" y="81178"/>
                </a:lnTo>
                <a:lnTo>
                  <a:pt x="34289" y="75133"/>
                </a:lnTo>
                <a:lnTo>
                  <a:pt x="41770" y="69659"/>
                </a:lnTo>
                <a:lnTo>
                  <a:pt x="49453" y="66687"/>
                </a:lnTo>
                <a:lnTo>
                  <a:pt x="59258" y="63969"/>
                </a:lnTo>
                <a:lnTo>
                  <a:pt x="67817" y="59728"/>
                </a:lnTo>
                <a:lnTo>
                  <a:pt x="72021" y="54571"/>
                </a:lnTo>
                <a:lnTo>
                  <a:pt x="78524" y="47980"/>
                </a:lnTo>
                <a:lnTo>
                  <a:pt x="80924" y="44043"/>
                </a:lnTo>
                <a:lnTo>
                  <a:pt x="85128" y="35725"/>
                </a:lnTo>
                <a:lnTo>
                  <a:pt x="5067" y="35725"/>
                </a:lnTo>
                <a:lnTo>
                  <a:pt x="7407" y="31615"/>
                </a:lnTo>
                <a:close/>
              </a:path>
              <a:path w="100329" h="84454">
                <a:moveTo>
                  <a:pt x="69621" y="0"/>
                </a:moveTo>
                <a:lnTo>
                  <a:pt x="68719" y="292"/>
                </a:lnTo>
                <a:lnTo>
                  <a:pt x="66255" y="1892"/>
                </a:lnTo>
                <a:lnTo>
                  <a:pt x="63550" y="7073"/>
                </a:lnTo>
                <a:lnTo>
                  <a:pt x="59131" y="11899"/>
                </a:lnTo>
                <a:lnTo>
                  <a:pt x="51625" y="19786"/>
                </a:lnTo>
                <a:lnTo>
                  <a:pt x="41833" y="24257"/>
                </a:lnTo>
                <a:lnTo>
                  <a:pt x="29997" y="28498"/>
                </a:lnTo>
                <a:lnTo>
                  <a:pt x="18453" y="33045"/>
                </a:lnTo>
                <a:lnTo>
                  <a:pt x="5067" y="35725"/>
                </a:lnTo>
                <a:lnTo>
                  <a:pt x="85128" y="35725"/>
                </a:lnTo>
                <a:lnTo>
                  <a:pt x="88341" y="29298"/>
                </a:lnTo>
                <a:lnTo>
                  <a:pt x="93687" y="23190"/>
                </a:lnTo>
                <a:lnTo>
                  <a:pt x="97548" y="18707"/>
                </a:lnTo>
                <a:lnTo>
                  <a:pt x="99974" y="17043"/>
                </a:lnTo>
                <a:lnTo>
                  <a:pt x="95859" y="14338"/>
                </a:lnTo>
                <a:lnTo>
                  <a:pt x="89954" y="9791"/>
                </a:lnTo>
                <a:lnTo>
                  <a:pt x="84696" y="7683"/>
                </a:lnTo>
                <a:lnTo>
                  <a:pt x="80797" y="4965"/>
                </a:lnTo>
                <a:lnTo>
                  <a:pt x="76314" y="381"/>
                </a:lnTo>
                <a:lnTo>
                  <a:pt x="696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9707030" y="487586"/>
            <a:ext cx="635" cy="635"/>
          </a:xfrm>
          <a:custGeom>
            <a:avLst/>
            <a:gdLst/>
            <a:ahLst/>
            <a:cxnLst/>
            <a:rect l="l" t="t" r="r" b="b"/>
            <a:pathLst>
              <a:path w="634" h="634">
                <a:moveTo>
                  <a:pt x="0" y="0"/>
                </a:moveTo>
                <a:lnTo>
                  <a:pt x="495" y="317"/>
                </a:lnTo>
                <a:lnTo>
                  <a:pt x="266" y="317"/>
                </a:lnTo>
                <a:lnTo>
                  <a:pt x="152" y="139"/>
                </a:lnTo>
                <a:lnTo>
                  <a:pt x="0" y="0"/>
                </a:lnTo>
                <a:close/>
              </a:path>
            </a:pathLst>
          </a:custGeom>
          <a:solidFill>
            <a:srgbClr val="28A6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9910419" y="508956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4">
                <a:moveTo>
                  <a:pt x="241" y="0"/>
                </a:moveTo>
                <a:lnTo>
                  <a:pt x="0" y="0"/>
                </a:lnTo>
                <a:lnTo>
                  <a:pt x="901" y="495"/>
                </a:lnTo>
                <a:lnTo>
                  <a:pt x="647" y="355"/>
                </a:lnTo>
                <a:lnTo>
                  <a:pt x="901" y="355"/>
                </a:lnTo>
                <a:lnTo>
                  <a:pt x="901" y="203"/>
                </a:lnTo>
                <a:lnTo>
                  <a:pt x="533" y="203"/>
                </a:lnTo>
                <a:lnTo>
                  <a:pt x="241" y="0"/>
                </a:lnTo>
                <a:close/>
              </a:path>
            </a:pathLst>
          </a:custGeom>
          <a:solidFill>
            <a:srgbClr val="28A6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9706623" y="487128"/>
            <a:ext cx="635" cy="635"/>
          </a:xfrm>
          <a:custGeom>
            <a:avLst/>
            <a:gdLst/>
            <a:ahLst/>
            <a:cxnLst/>
            <a:rect l="l" t="t" r="r" b="b"/>
            <a:pathLst>
              <a:path w="634" h="634">
                <a:moveTo>
                  <a:pt x="0" y="0"/>
                </a:moveTo>
                <a:lnTo>
                  <a:pt x="101" y="165"/>
                </a:lnTo>
                <a:lnTo>
                  <a:pt x="406" y="457"/>
                </a:lnTo>
                <a:lnTo>
                  <a:pt x="0" y="0"/>
                </a:lnTo>
                <a:close/>
              </a:path>
            </a:pathLst>
          </a:custGeom>
          <a:solidFill>
            <a:srgbClr val="28A6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9551390" y="384683"/>
            <a:ext cx="131851" cy="91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561435" y="440029"/>
            <a:ext cx="129717" cy="9714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9602320" y="475933"/>
            <a:ext cx="3810" cy="20320"/>
          </a:xfrm>
          <a:custGeom>
            <a:avLst/>
            <a:gdLst/>
            <a:ahLst/>
            <a:cxnLst/>
            <a:rect l="l" t="t" r="r" b="b"/>
            <a:pathLst>
              <a:path w="3809" h="20320">
                <a:moveTo>
                  <a:pt x="2743" y="9512"/>
                </a:moveTo>
                <a:lnTo>
                  <a:pt x="0" y="12585"/>
                </a:lnTo>
                <a:lnTo>
                  <a:pt x="1422" y="15151"/>
                </a:lnTo>
                <a:lnTo>
                  <a:pt x="1714" y="16611"/>
                </a:lnTo>
                <a:lnTo>
                  <a:pt x="1892" y="17830"/>
                </a:lnTo>
                <a:lnTo>
                  <a:pt x="1892" y="19456"/>
                </a:lnTo>
                <a:lnTo>
                  <a:pt x="2362" y="19837"/>
                </a:lnTo>
                <a:lnTo>
                  <a:pt x="2514" y="19837"/>
                </a:lnTo>
                <a:lnTo>
                  <a:pt x="2405" y="15151"/>
                </a:lnTo>
                <a:lnTo>
                  <a:pt x="2662" y="12585"/>
                </a:lnTo>
                <a:lnTo>
                  <a:pt x="2743" y="9512"/>
                </a:lnTo>
                <a:close/>
              </a:path>
              <a:path w="3809" h="20320">
                <a:moveTo>
                  <a:pt x="1892" y="0"/>
                </a:moveTo>
                <a:lnTo>
                  <a:pt x="558" y="1524"/>
                </a:lnTo>
                <a:lnTo>
                  <a:pt x="1269" y="4381"/>
                </a:lnTo>
                <a:lnTo>
                  <a:pt x="1269" y="6362"/>
                </a:lnTo>
                <a:lnTo>
                  <a:pt x="2743" y="9512"/>
                </a:lnTo>
                <a:lnTo>
                  <a:pt x="2743" y="7404"/>
                </a:lnTo>
                <a:lnTo>
                  <a:pt x="1714" y="4851"/>
                </a:lnTo>
                <a:lnTo>
                  <a:pt x="3263" y="2794"/>
                </a:lnTo>
                <a:lnTo>
                  <a:pt x="2362" y="495"/>
                </a:lnTo>
                <a:lnTo>
                  <a:pt x="2362" y="190"/>
                </a:lnTo>
                <a:lnTo>
                  <a:pt x="2209" y="190"/>
                </a:lnTo>
                <a:lnTo>
                  <a:pt x="189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9619305" y="474412"/>
            <a:ext cx="3175" cy="13970"/>
          </a:xfrm>
          <a:custGeom>
            <a:avLst/>
            <a:gdLst/>
            <a:ahLst/>
            <a:cxnLst/>
            <a:rect l="l" t="t" r="r" b="b"/>
            <a:pathLst>
              <a:path w="3175" h="13970">
                <a:moveTo>
                  <a:pt x="228" y="0"/>
                </a:moveTo>
                <a:lnTo>
                  <a:pt x="0" y="0"/>
                </a:lnTo>
                <a:lnTo>
                  <a:pt x="119" y="495"/>
                </a:lnTo>
                <a:lnTo>
                  <a:pt x="1650" y="2286"/>
                </a:lnTo>
                <a:lnTo>
                  <a:pt x="380" y="5283"/>
                </a:lnTo>
                <a:lnTo>
                  <a:pt x="1409" y="7620"/>
                </a:lnTo>
                <a:lnTo>
                  <a:pt x="660" y="9664"/>
                </a:lnTo>
                <a:lnTo>
                  <a:pt x="1409" y="11366"/>
                </a:lnTo>
                <a:lnTo>
                  <a:pt x="1498" y="13169"/>
                </a:lnTo>
                <a:lnTo>
                  <a:pt x="1650" y="13500"/>
                </a:lnTo>
                <a:lnTo>
                  <a:pt x="2120" y="13563"/>
                </a:lnTo>
                <a:lnTo>
                  <a:pt x="2273" y="13309"/>
                </a:lnTo>
                <a:lnTo>
                  <a:pt x="3032" y="9664"/>
                </a:lnTo>
                <a:lnTo>
                  <a:pt x="3016" y="7620"/>
                </a:lnTo>
                <a:lnTo>
                  <a:pt x="2832" y="4394"/>
                </a:lnTo>
                <a:lnTo>
                  <a:pt x="1244" y="495"/>
                </a:lnTo>
                <a:lnTo>
                  <a:pt x="228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9606768" y="473699"/>
            <a:ext cx="12065" cy="2540"/>
          </a:xfrm>
          <a:custGeom>
            <a:avLst/>
            <a:gdLst/>
            <a:ahLst/>
            <a:cxnLst/>
            <a:rect l="l" t="t" r="r" b="b"/>
            <a:pathLst>
              <a:path w="12065" h="2540">
                <a:moveTo>
                  <a:pt x="1092" y="393"/>
                </a:moveTo>
                <a:lnTo>
                  <a:pt x="215" y="1079"/>
                </a:lnTo>
                <a:lnTo>
                  <a:pt x="0" y="1079"/>
                </a:lnTo>
                <a:lnTo>
                  <a:pt x="0" y="1206"/>
                </a:lnTo>
                <a:lnTo>
                  <a:pt x="393" y="1562"/>
                </a:lnTo>
                <a:lnTo>
                  <a:pt x="6350" y="1930"/>
                </a:lnTo>
                <a:lnTo>
                  <a:pt x="6972" y="1930"/>
                </a:lnTo>
                <a:lnTo>
                  <a:pt x="7378" y="1701"/>
                </a:lnTo>
                <a:lnTo>
                  <a:pt x="8276" y="1701"/>
                </a:lnTo>
                <a:lnTo>
                  <a:pt x="9707" y="1206"/>
                </a:lnTo>
                <a:lnTo>
                  <a:pt x="7239" y="1206"/>
                </a:lnTo>
                <a:lnTo>
                  <a:pt x="3924" y="711"/>
                </a:lnTo>
                <a:lnTo>
                  <a:pt x="1092" y="393"/>
                </a:lnTo>
                <a:close/>
              </a:path>
              <a:path w="12065" h="2540">
                <a:moveTo>
                  <a:pt x="8276" y="1701"/>
                </a:moveTo>
                <a:lnTo>
                  <a:pt x="7378" y="1701"/>
                </a:lnTo>
                <a:lnTo>
                  <a:pt x="7835" y="1854"/>
                </a:lnTo>
                <a:lnTo>
                  <a:pt x="8276" y="1701"/>
                </a:lnTo>
                <a:close/>
              </a:path>
              <a:path w="12065" h="2540">
                <a:moveTo>
                  <a:pt x="11506" y="0"/>
                </a:moveTo>
                <a:lnTo>
                  <a:pt x="10515" y="0"/>
                </a:lnTo>
                <a:lnTo>
                  <a:pt x="10109" y="330"/>
                </a:lnTo>
                <a:lnTo>
                  <a:pt x="7239" y="1206"/>
                </a:lnTo>
                <a:lnTo>
                  <a:pt x="9707" y="1206"/>
                </a:lnTo>
                <a:lnTo>
                  <a:pt x="11506" y="584"/>
                </a:lnTo>
                <a:lnTo>
                  <a:pt x="11506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9600972" y="466778"/>
            <a:ext cx="1905" cy="1270"/>
          </a:xfrm>
          <a:custGeom>
            <a:avLst/>
            <a:gdLst/>
            <a:ahLst/>
            <a:cxnLst/>
            <a:rect l="l" t="t" r="r" b="b"/>
            <a:pathLst>
              <a:path w="1904" h="1270">
                <a:moveTo>
                  <a:pt x="1435" y="0"/>
                </a:moveTo>
                <a:lnTo>
                  <a:pt x="1155" y="0"/>
                </a:lnTo>
                <a:lnTo>
                  <a:pt x="127" y="127"/>
                </a:lnTo>
                <a:lnTo>
                  <a:pt x="0" y="596"/>
                </a:lnTo>
                <a:lnTo>
                  <a:pt x="127" y="723"/>
                </a:lnTo>
                <a:lnTo>
                  <a:pt x="419" y="914"/>
                </a:lnTo>
                <a:lnTo>
                  <a:pt x="1054" y="914"/>
                </a:lnTo>
                <a:lnTo>
                  <a:pt x="1155" y="723"/>
                </a:lnTo>
                <a:lnTo>
                  <a:pt x="1310" y="596"/>
                </a:lnTo>
                <a:lnTo>
                  <a:pt x="1435" y="0"/>
                </a:lnTo>
                <a:close/>
              </a:path>
            </a:pathLst>
          </a:custGeom>
          <a:solidFill>
            <a:srgbClr val="28A6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9630043" y="137336"/>
            <a:ext cx="216535" cy="285750"/>
          </a:xfrm>
          <a:custGeom>
            <a:avLst/>
            <a:gdLst/>
            <a:ahLst/>
            <a:cxnLst/>
            <a:rect l="l" t="t" r="r" b="b"/>
            <a:pathLst>
              <a:path w="216534" h="285750">
                <a:moveTo>
                  <a:pt x="117043" y="284746"/>
                </a:moveTo>
                <a:lnTo>
                  <a:pt x="101231" y="284746"/>
                </a:lnTo>
                <a:lnTo>
                  <a:pt x="101828" y="285343"/>
                </a:lnTo>
                <a:lnTo>
                  <a:pt x="108699" y="285496"/>
                </a:lnTo>
                <a:lnTo>
                  <a:pt x="110693" y="285203"/>
                </a:lnTo>
                <a:lnTo>
                  <a:pt x="116157" y="285203"/>
                </a:lnTo>
                <a:lnTo>
                  <a:pt x="117043" y="284746"/>
                </a:lnTo>
                <a:close/>
              </a:path>
              <a:path w="216534" h="285750">
                <a:moveTo>
                  <a:pt x="116157" y="285203"/>
                </a:moveTo>
                <a:lnTo>
                  <a:pt x="110693" y="285203"/>
                </a:lnTo>
                <a:lnTo>
                  <a:pt x="112445" y="285496"/>
                </a:lnTo>
                <a:lnTo>
                  <a:pt x="114401" y="285343"/>
                </a:lnTo>
                <a:lnTo>
                  <a:pt x="115887" y="285343"/>
                </a:lnTo>
                <a:lnTo>
                  <a:pt x="116157" y="285203"/>
                </a:lnTo>
                <a:close/>
              </a:path>
              <a:path w="216534" h="285750">
                <a:moveTo>
                  <a:pt x="96469" y="546"/>
                </a:moveTo>
                <a:lnTo>
                  <a:pt x="93484" y="1320"/>
                </a:lnTo>
                <a:lnTo>
                  <a:pt x="86347" y="2971"/>
                </a:lnTo>
                <a:lnTo>
                  <a:pt x="79413" y="4191"/>
                </a:lnTo>
                <a:lnTo>
                  <a:pt x="72885" y="7366"/>
                </a:lnTo>
                <a:lnTo>
                  <a:pt x="72097" y="7658"/>
                </a:lnTo>
                <a:lnTo>
                  <a:pt x="71031" y="7937"/>
                </a:lnTo>
                <a:lnTo>
                  <a:pt x="70230" y="8293"/>
                </a:lnTo>
                <a:lnTo>
                  <a:pt x="67233" y="9321"/>
                </a:lnTo>
                <a:lnTo>
                  <a:pt x="65125" y="11150"/>
                </a:lnTo>
                <a:lnTo>
                  <a:pt x="62445" y="12026"/>
                </a:lnTo>
                <a:lnTo>
                  <a:pt x="60705" y="12954"/>
                </a:lnTo>
                <a:lnTo>
                  <a:pt x="59359" y="13982"/>
                </a:lnTo>
                <a:lnTo>
                  <a:pt x="57594" y="15201"/>
                </a:lnTo>
                <a:lnTo>
                  <a:pt x="52108" y="18707"/>
                </a:lnTo>
                <a:lnTo>
                  <a:pt x="46723" y="22453"/>
                </a:lnTo>
                <a:lnTo>
                  <a:pt x="42303" y="27470"/>
                </a:lnTo>
                <a:lnTo>
                  <a:pt x="41274" y="28308"/>
                </a:lnTo>
                <a:lnTo>
                  <a:pt x="40246" y="29362"/>
                </a:lnTo>
                <a:lnTo>
                  <a:pt x="38887" y="30454"/>
                </a:lnTo>
                <a:lnTo>
                  <a:pt x="38722" y="30556"/>
                </a:lnTo>
                <a:lnTo>
                  <a:pt x="38595" y="31038"/>
                </a:lnTo>
                <a:lnTo>
                  <a:pt x="33820" y="36626"/>
                </a:lnTo>
                <a:lnTo>
                  <a:pt x="33286" y="37960"/>
                </a:lnTo>
                <a:lnTo>
                  <a:pt x="32499" y="39166"/>
                </a:lnTo>
                <a:lnTo>
                  <a:pt x="31534" y="40182"/>
                </a:lnTo>
                <a:lnTo>
                  <a:pt x="30695" y="41617"/>
                </a:lnTo>
                <a:lnTo>
                  <a:pt x="29794" y="42468"/>
                </a:lnTo>
                <a:lnTo>
                  <a:pt x="29235" y="43853"/>
                </a:lnTo>
                <a:lnTo>
                  <a:pt x="26377" y="47790"/>
                </a:lnTo>
                <a:lnTo>
                  <a:pt x="23914" y="51993"/>
                </a:lnTo>
                <a:lnTo>
                  <a:pt x="21818" y="56362"/>
                </a:lnTo>
                <a:lnTo>
                  <a:pt x="18833" y="62058"/>
                </a:lnTo>
                <a:lnTo>
                  <a:pt x="16084" y="68018"/>
                </a:lnTo>
                <a:lnTo>
                  <a:pt x="13449" y="74239"/>
                </a:lnTo>
                <a:lnTo>
                  <a:pt x="10807" y="80721"/>
                </a:lnTo>
                <a:lnTo>
                  <a:pt x="9944" y="83350"/>
                </a:lnTo>
                <a:lnTo>
                  <a:pt x="9194" y="86525"/>
                </a:lnTo>
                <a:lnTo>
                  <a:pt x="8127" y="89319"/>
                </a:lnTo>
                <a:lnTo>
                  <a:pt x="7569" y="90601"/>
                </a:lnTo>
                <a:lnTo>
                  <a:pt x="7035" y="92125"/>
                </a:lnTo>
                <a:lnTo>
                  <a:pt x="6045" y="95758"/>
                </a:lnTo>
                <a:lnTo>
                  <a:pt x="5257" y="98171"/>
                </a:lnTo>
                <a:lnTo>
                  <a:pt x="4864" y="100253"/>
                </a:lnTo>
                <a:lnTo>
                  <a:pt x="4321" y="102857"/>
                </a:lnTo>
                <a:lnTo>
                  <a:pt x="4152" y="105295"/>
                </a:lnTo>
                <a:lnTo>
                  <a:pt x="3403" y="107873"/>
                </a:lnTo>
                <a:lnTo>
                  <a:pt x="2184" y="116420"/>
                </a:lnTo>
                <a:lnTo>
                  <a:pt x="596" y="124726"/>
                </a:lnTo>
                <a:lnTo>
                  <a:pt x="723" y="133007"/>
                </a:lnTo>
                <a:lnTo>
                  <a:pt x="0" y="134556"/>
                </a:lnTo>
                <a:lnTo>
                  <a:pt x="596" y="136182"/>
                </a:lnTo>
                <a:lnTo>
                  <a:pt x="126" y="137858"/>
                </a:lnTo>
                <a:lnTo>
                  <a:pt x="168" y="138607"/>
                </a:lnTo>
                <a:lnTo>
                  <a:pt x="275" y="141922"/>
                </a:lnTo>
                <a:lnTo>
                  <a:pt x="126" y="144005"/>
                </a:lnTo>
                <a:lnTo>
                  <a:pt x="317" y="147370"/>
                </a:lnTo>
                <a:lnTo>
                  <a:pt x="419" y="150977"/>
                </a:lnTo>
                <a:lnTo>
                  <a:pt x="654" y="154571"/>
                </a:lnTo>
                <a:lnTo>
                  <a:pt x="876" y="157314"/>
                </a:lnTo>
                <a:lnTo>
                  <a:pt x="1320" y="165455"/>
                </a:lnTo>
                <a:lnTo>
                  <a:pt x="2895" y="173139"/>
                </a:lnTo>
                <a:lnTo>
                  <a:pt x="4737" y="181140"/>
                </a:lnTo>
                <a:lnTo>
                  <a:pt x="5575" y="183273"/>
                </a:lnTo>
                <a:lnTo>
                  <a:pt x="5206" y="185331"/>
                </a:lnTo>
                <a:lnTo>
                  <a:pt x="5943" y="187274"/>
                </a:lnTo>
                <a:lnTo>
                  <a:pt x="6349" y="189433"/>
                </a:lnTo>
                <a:lnTo>
                  <a:pt x="7378" y="191211"/>
                </a:lnTo>
                <a:lnTo>
                  <a:pt x="7569" y="193611"/>
                </a:lnTo>
                <a:lnTo>
                  <a:pt x="8254" y="194691"/>
                </a:lnTo>
                <a:lnTo>
                  <a:pt x="8254" y="196037"/>
                </a:lnTo>
                <a:lnTo>
                  <a:pt x="8991" y="196964"/>
                </a:lnTo>
                <a:lnTo>
                  <a:pt x="9194" y="198831"/>
                </a:lnTo>
                <a:lnTo>
                  <a:pt x="10375" y="200329"/>
                </a:lnTo>
                <a:lnTo>
                  <a:pt x="10540" y="202082"/>
                </a:lnTo>
                <a:lnTo>
                  <a:pt x="11556" y="203898"/>
                </a:lnTo>
                <a:lnTo>
                  <a:pt x="12166" y="206222"/>
                </a:lnTo>
                <a:lnTo>
                  <a:pt x="12738" y="208064"/>
                </a:lnTo>
                <a:lnTo>
                  <a:pt x="14389" y="211353"/>
                </a:lnTo>
                <a:lnTo>
                  <a:pt x="15316" y="215099"/>
                </a:lnTo>
                <a:lnTo>
                  <a:pt x="17348" y="218211"/>
                </a:lnTo>
                <a:lnTo>
                  <a:pt x="17500" y="219773"/>
                </a:lnTo>
                <a:lnTo>
                  <a:pt x="18249" y="220205"/>
                </a:lnTo>
                <a:lnTo>
                  <a:pt x="18681" y="221729"/>
                </a:lnTo>
                <a:lnTo>
                  <a:pt x="21551" y="226402"/>
                </a:lnTo>
                <a:lnTo>
                  <a:pt x="23279" y="231025"/>
                </a:lnTo>
                <a:lnTo>
                  <a:pt x="26276" y="235165"/>
                </a:lnTo>
                <a:lnTo>
                  <a:pt x="27470" y="237858"/>
                </a:lnTo>
                <a:lnTo>
                  <a:pt x="29387" y="239788"/>
                </a:lnTo>
                <a:lnTo>
                  <a:pt x="30543" y="242328"/>
                </a:lnTo>
                <a:lnTo>
                  <a:pt x="32499" y="244081"/>
                </a:lnTo>
                <a:lnTo>
                  <a:pt x="33286" y="246138"/>
                </a:lnTo>
                <a:lnTo>
                  <a:pt x="34988" y="247827"/>
                </a:lnTo>
                <a:lnTo>
                  <a:pt x="36042" y="249339"/>
                </a:lnTo>
                <a:lnTo>
                  <a:pt x="36995" y="250469"/>
                </a:lnTo>
                <a:lnTo>
                  <a:pt x="37833" y="251815"/>
                </a:lnTo>
                <a:lnTo>
                  <a:pt x="42303" y="256705"/>
                </a:lnTo>
                <a:lnTo>
                  <a:pt x="44513" y="259092"/>
                </a:lnTo>
                <a:lnTo>
                  <a:pt x="48513" y="263613"/>
                </a:lnTo>
                <a:lnTo>
                  <a:pt x="52946" y="266357"/>
                </a:lnTo>
                <a:lnTo>
                  <a:pt x="57835" y="269862"/>
                </a:lnTo>
                <a:lnTo>
                  <a:pt x="59220" y="270497"/>
                </a:lnTo>
                <a:lnTo>
                  <a:pt x="59740" y="271068"/>
                </a:lnTo>
                <a:lnTo>
                  <a:pt x="61010" y="271500"/>
                </a:lnTo>
                <a:lnTo>
                  <a:pt x="62636" y="273037"/>
                </a:lnTo>
                <a:lnTo>
                  <a:pt x="63360" y="273469"/>
                </a:lnTo>
                <a:lnTo>
                  <a:pt x="66865" y="274320"/>
                </a:lnTo>
                <a:lnTo>
                  <a:pt x="69049" y="276682"/>
                </a:lnTo>
                <a:lnTo>
                  <a:pt x="72440" y="277545"/>
                </a:lnTo>
                <a:lnTo>
                  <a:pt x="76428" y="279793"/>
                </a:lnTo>
                <a:lnTo>
                  <a:pt x="81445" y="280822"/>
                </a:lnTo>
                <a:lnTo>
                  <a:pt x="85953" y="282181"/>
                </a:lnTo>
                <a:lnTo>
                  <a:pt x="90652" y="283540"/>
                </a:lnTo>
                <a:lnTo>
                  <a:pt x="94945" y="283679"/>
                </a:lnTo>
                <a:lnTo>
                  <a:pt x="99580" y="285343"/>
                </a:lnTo>
                <a:lnTo>
                  <a:pt x="100304" y="285051"/>
                </a:lnTo>
                <a:lnTo>
                  <a:pt x="101231" y="284746"/>
                </a:lnTo>
                <a:lnTo>
                  <a:pt x="120525" y="284746"/>
                </a:lnTo>
                <a:lnTo>
                  <a:pt x="121831" y="284480"/>
                </a:lnTo>
                <a:lnTo>
                  <a:pt x="125536" y="284480"/>
                </a:lnTo>
                <a:lnTo>
                  <a:pt x="128650" y="283464"/>
                </a:lnTo>
                <a:lnTo>
                  <a:pt x="133972" y="282371"/>
                </a:lnTo>
                <a:lnTo>
                  <a:pt x="138569" y="280530"/>
                </a:lnTo>
                <a:lnTo>
                  <a:pt x="143535" y="278879"/>
                </a:lnTo>
                <a:lnTo>
                  <a:pt x="147332" y="277253"/>
                </a:lnTo>
                <a:lnTo>
                  <a:pt x="150787" y="275894"/>
                </a:lnTo>
                <a:lnTo>
                  <a:pt x="169227" y="263817"/>
                </a:lnTo>
                <a:lnTo>
                  <a:pt x="170243" y="262242"/>
                </a:lnTo>
                <a:lnTo>
                  <a:pt x="172465" y="260362"/>
                </a:lnTo>
                <a:lnTo>
                  <a:pt x="173951" y="258991"/>
                </a:lnTo>
                <a:lnTo>
                  <a:pt x="177622" y="255384"/>
                </a:lnTo>
                <a:lnTo>
                  <a:pt x="180924" y="251155"/>
                </a:lnTo>
                <a:lnTo>
                  <a:pt x="183972" y="247548"/>
                </a:lnTo>
                <a:lnTo>
                  <a:pt x="184645" y="245999"/>
                </a:lnTo>
                <a:lnTo>
                  <a:pt x="187185" y="242277"/>
                </a:lnTo>
                <a:lnTo>
                  <a:pt x="189356" y="238582"/>
                </a:lnTo>
                <a:lnTo>
                  <a:pt x="191884" y="234530"/>
                </a:lnTo>
                <a:lnTo>
                  <a:pt x="192620" y="233032"/>
                </a:lnTo>
                <a:lnTo>
                  <a:pt x="192900" y="232003"/>
                </a:lnTo>
                <a:lnTo>
                  <a:pt x="193497" y="231508"/>
                </a:lnTo>
                <a:lnTo>
                  <a:pt x="193497" y="230492"/>
                </a:lnTo>
                <a:lnTo>
                  <a:pt x="193928" y="229997"/>
                </a:lnTo>
                <a:lnTo>
                  <a:pt x="195795" y="227025"/>
                </a:lnTo>
                <a:lnTo>
                  <a:pt x="197345" y="223824"/>
                </a:lnTo>
                <a:lnTo>
                  <a:pt x="199161" y="220459"/>
                </a:lnTo>
                <a:lnTo>
                  <a:pt x="200812" y="215544"/>
                </a:lnTo>
                <a:lnTo>
                  <a:pt x="203123" y="210566"/>
                </a:lnTo>
                <a:lnTo>
                  <a:pt x="205041" y="205841"/>
                </a:lnTo>
                <a:lnTo>
                  <a:pt x="205549" y="203657"/>
                </a:lnTo>
                <a:lnTo>
                  <a:pt x="206692" y="201790"/>
                </a:lnTo>
                <a:lnTo>
                  <a:pt x="206997" y="199529"/>
                </a:lnTo>
                <a:lnTo>
                  <a:pt x="207937" y="196964"/>
                </a:lnTo>
                <a:lnTo>
                  <a:pt x="208660" y="194691"/>
                </a:lnTo>
                <a:lnTo>
                  <a:pt x="209283" y="192138"/>
                </a:lnTo>
                <a:lnTo>
                  <a:pt x="210870" y="186436"/>
                </a:lnTo>
                <a:lnTo>
                  <a:pt x="211734" y="180708"/>
                </a:lnTo>
                <a:lnTo>
                  <a:pt x="213385" y="175158"/>
                </a:lnTo>
                <a:lnTo>
                  <a:pt x="215874" y="154571"/>
                </a:lnTo>
                <a:lnTo>
                  <a:pt x="215874" y="141922"/>
                </a:lnTo>
                <a:lnTo>
                  <a:pt x="216230" y="141033"/>
                </a:lnTo>
                <a:lnTo>
                  <a:pt x="216319" y="138607"/>
                </a:lnTo>
                <a:lnTo>
                  <a:pt x="215341" y="136613"/>
                </a:lnTo>
                <a:lnTo>
                  <a:pt x="215555" y="134556"/>
                </a:lnTo>
                <a:lnTo>
                  <a:pt x="215569" y="130416"/>
                </a:lnTo>
                <a:lnTo>
                  <a:pt x="215201" y="122580"/>
                </a:lnTo>
                <a:lnTo>
                  <a:pt x="212229" y="107391"/>
                </a:lnTo>
                <a:lnTo>
                  <a:pt x="211493" y="105994"/>
                </a:lnTo>
                <a:lnTo>
                  <a:pt x="211734" y="104508"/>
                </a:lnTo>
                <a:lnTo>
                  <a:pt x="210997" y="102857"/>
                </a:lnTo>
                <a:lnTo>
                  <a:pt x="209938" y="98171"/>
                </a:lnTo>
                <a:lnTo>
                  <a:pt x="209054" y="94119"/>
                </a:lnTo>
                <a:lnTo>
                  <a:pt x="207937" y="89687"/>
                </a:lnTo>
                <a:lnTo>
                  <a:pt x="206438" y="86525"/>
                </a:lnTo>
                <a:lnTo>
                  <a:pt x="205041" y="82969"/>
                </a:lnTo>
                <a:lnTo>
                  <a:pt x="203834" y="79603"/>
                </a:lnTo>
                <a:lnTo>
                  <a:pt x="203834" y="79019"/>
                </a:lnTo>
                <a:lnTo>
                  <a:pt x="199490" y="68546"/>
                </a:lnTo>
                <a:lnTo>
                  <a:pt x="180123" y="35298"/>
                </a:lnTo>
                <a:lnTo>
                  <a:pt x="148704" y="9740"/>
                </a:lnTo>
                <a:lnTo>
                  <a:pt x="145592" y="8064"/>
                </a:lnTo>
                <a:lnTo>
                  <a:pt x="142443" y="7366"/>
                </a:lnTo>
                <a:lnTo>
                  <a:pt x="139331" y="5842"/>
                </a:lnTo>
                <a:lnTo>
                  <a:pt x="137439" y="5257"/>
                </a:lnTo>
                <a:lnTo>
                  <a:pt x="135788" y="4495"/>
                </a:lnTo>
                <a:lnTo>
                  <a:pt x="131762" y="3403"/>
                </a:lnTo>
                <a:lnTo>
                  <a:pt x="129908" y="2971"/>
                </a:lnTo>
                <a:lnTo>
                  <a:pt x="127761" y="2667"/>
                </a:lnTo>
                <a:lnTo>
                  <a:pt x="121547" y="1028"/>
                </a:lnTo>
                <a:lnTo>
                  <a:pt x="99580" y="1028"/>
                </a:lnTo>
                <a:lnTo>
                  <a:pt x="96469" y="546"/>
                </a:lnTo>
                <a:close/>
              </a:path>
              <a:path w="216534" h="285750">
                <a:moveTo>
                  <a:pt x="120525" y="284746"/>
                </a:moveTo>
                <a:lnTo>
                  <a:pt x="117043" y="284746"/>
                </a:lnTo>
                <a:lnTo>
                  <a:pt x="118287" y="285203"/>
                </a:lnTo>
                <a:lnTo>
                  <a:pt x="120525" y="284746"/>
                </a:lnTo>
                <a:close/>
              </a:path>
              <a:path w="216534" h="285750">
                <a:moveTo>
                  <a:pt x="125536" y="284480"/>
                </a:moveTo>
                <a:lnTo>
                  <a:pt x="121831" y="284480"/>
                </a:lnTo>
                <a:lnTo>
                  <a:pt x="125107" y="284619"/>
                </a:lnTo>
                <a:lnTo>
                  <a:pt x="125536" y="284480"/>
                </a:lnTo>
                <a:close/>
              </a:path>
              <a:path w="216534" h="285750">
                <a:moveTo>
                  <a:pt x="106425" y="0"/>
                </a:moveTo>
                <a:lnTo>
                  <a:pt x="102387" y="292"/>
                </a:lnTo>
                <a:lnTo>
                  <a:pt x="99580" y="1028"/>
                </a:lnTo>
                <a:lnTo>
                  <a:pt x="121547" y="1028"/>
                </a:lnTo>
                <a:lnTo>
                  <a:pt x="120776" y="825"/>
                </a:lnTo>
                <a:lnTo>
                  <a:pt x="113525" y="292"/>
                </a:lnTo>
                <a:lnTo>
                  <a:pt x="10642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9655821" y="410799"/>
            <a:ext cx="2540" cy="4445"/>
          </a:xfrm>
          <a:custGeom>
            <a:avLst/>
            <a:gdLst/>
            <a:ahLst/>
            <a:cxnLst/>
            <a:rect l="l" t="t" r="r" b="b"/>
            <a:pathLst>
              <a:path w="2540" h="4445">
                <a:moveTo>
                  <a:pt x="1523" y="0"/>
                </a:moveTo>
                <a:lnTo>
                  <a:pt x="812" y="1028"/>
                </a:lnTo>
                <a:lnTo>
                  <a:pt x="342" y="1803"/>
                </a:lnTo>
                <a:lnTo>
                  <a:pt x="190" y="2819"/>
                </a:lnTo>
                <a:lnTo>
                  <a:pt x="0" y="3606"/>
                </a:lnTo>
                <a:lnTo>
                  <a:pt x="495" y="4394"/>
                </a:lnTo>
                <a:lnTo>
                  <a:pt x="622" y="4394"/>
                </a:lnTo>
                <a:lnTo>
                  <a:pt x="2082" y="292"/>
                </a:lnTo>
                <a:lnTo>
                  <a:pt x="1523" y="0"/>
                </a:lnTo>
                <a:close/>
              </a:path>
            </a:pathLst>
          </a:custGeom>
          <a:solidFill>
            <a:srgbClr val="28A6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9652429" y="159937"/>
            <a:ext cx="171450" cy="241300"/>
          </a:xfrm>
          <a:custGeom>
            <a:avLst/>
            <a:gdLst/>
            <a:ahLst/>
            <a:cxnLst/>
            <a:rect l="l" t="t" r="r" b="b"/>
            <a:pathLst>
              <a:path w="171450" h="241300">
                <a:moveTo>
                  <a:pt x="86474" y="0"/>
                </a:moveTo>
                <a:lnTo>
                  <a:pt x="50495" y="9639"/>
                </a:lnTo>
                <a:lnTo>
                  <a:pt x="48971" y="10236"/>
                </a:lnTo>
                <a:lnTo>
                  <a:pt x="47840" y="10871"/>
                </a:lnTo>
                <a:lnTo>
                  <a:pt x="44957" y="12369"/>
                </a:lnTo>
                <a:lnTo>
                  <a:pt x="40525" y="16281"/>
                </a:lnTo>
                <a:lnTo>
                  <a:pt x="36233" y="19875"/>
                </a:lnTo>
                <a:lnTo>
                  <a:pt x="31470" y="24625"/>
                </a:lnTo>
                <a:lnTo>
                  <a:pt x="28193" y="28943"/>
                </a:lnTo>
                <a:lnTo>
                  <a:pt x="27495" y="30657"/>
                </a:lnTo>
                <a:lnTo>
                  <a:pt x="26123" y="31483"/>
                </a:lnTo>
                <a:lnTo>
                  <a:pt x="25311" y="33210"/>
                </a:lnTo>
                <a:lnTo>
                  <a:pt x="22999" y="36258"/>
                </a:lnTo>
                <a:lnTo>
                  <a:pt x="21856" y="39522"/>
                </a:lnTo>
                <a:lnTo>
                  <a:pt x="19761" y="42189"/>
                </a:lnTo>
                <a:lnTo>
                  <a:pt x="16903" y="47066"/>
                </a:lnTo>
                <a:lnTo>
                  <a:pt x="14871" y="52324"/>
                </a:lnTo>
                <a:lnTo>
                  <a:pt x="12420" y="57442"/>
                </a:lnTo>
                <a:lnTo>
                  <a:pt x="12166" y="58521"/>
                </a:lnTo>
                <a:lnTo>
                  <a:pt x="11556" y="59296"/>
                </a:lnTo>
                <a:lnTo>
                  <a:pt x="11112" y="60477"/>
                </a:lnTo>
                <a:lnTo>
                  <a:pt x="1536" y="100177"/>
                </a:lnTo>
                <a:lnTo>
                  <a:pt x="584" y="104457"/>
                </a:lnTo>
                <a:lnTo>
                  <a:pt x="568" y="109323"/>
                </a:lnTo>
                <a:lnTo>
                  <a:pt x="0" y="113169"/>
                </a:lnTo>
                <a:lnTo>
                  <a:pt x="0" y="120878"/>
                </a:lnTo>
                <a:lnTo>
                  <a:pt x="317" y="123837"/>
                </a:lnTo>
                <a:lnTo>
                  <a:pt x="0" y="126568"/>
                </a:lnTo>
                <a:lnTo>
                  <a:pt x="469" y="130517"/>
                </a:lnTo>
                <a:lnTo>
                  <a:pt x="190" y="131686"/>
                </a:lnTo>
                <a:lnTo>
                  <a:pt x="190" y="132867"/>
                </a:lnTo>
                <a:lnTo>
                  <a:pt x="2233" y="146011"/>
                </a:lnTo>
                <a:lnTo>
                  <a:pt x="3376" y="152189"/>
                </a:lnTo>
                <a:lnTo>
                  <a:pt x="4914" y="158546"/>
                </a:lnTo>
                <a:lnTo>
                  <a:pt x="5321" y="160058"/>
                </a:lnTo>
                <a:lnTo>
                  <a:pt x="5473" y="161264"/>
                </a:lnTo>
                <a:lnTo>
                  <a:pt x="5918" y="162737"/>
                </a:lnTo>
                <a:lnTo>
                  <a:pt x="6857" y="165303"/>
                </a:lnTo>
                <a:lnTo>
                  <a:pt x="7721" y="168046"/>
                </a:lnTo>
                <a:lnTo>
                  <a:pt x="8407" y="170459"/>
                </a:lnTo>
                <a:lnTo>
                  <a:pt x="10896" y="176758"/>
                </a:lnTo>
                <a:lnTo>
                  <a:pt x="13220" y="183616"/>
                </a:lnTo>
                <a:lnTo>
                  <a:pt x="16217" y="189471"/>
                </a:lnTo>
                <a:lnTo>
                  <a:pt x="17246" y="191566"/>
                </a:lnTo>
                <a:lnTo>
                  <a:pt x="18237" y="193078"/>
                </a:lnTo>
                <a:lnTo>
                  <a:pt x="18961" y="195224"/>
                </a:lnTo>
                <a:lnTo>
                  <a:pt x="20205" y="196697"/>
                </a:lnTo>
                <a:lnTo>
                  <a:pt x="20789" y="198386"/>
                </a:lnTo>
                <a:lnTo>
                  <a:pt x="21666" y="199364"/>
                </a:lnTo>
                <a:lnTo>
                  <a:pt x="22999" y="203517"/>
                </a:lnTo>
                <a:lnTo>
                  <a:pt x="26454" y="206095"/>
                </a:lnTo>
                <a:lnTo>
                  <a:pt x="28193" y="209829"/>
                </a:lnTo>
                <a:lnTo>
                  <a:pt x="28917" y="210439"/>
                </a:lnTo>
                <a:lnTo>
                  <a:pt x="29717" y="210870"/>
                </a:lnTo>
                <a:lnTo>
                  <a:pt x="29857" y="211785"/>
                </a:lnTo>
                <a:lnTo>
                  <a:pt x="33159" y="215544"/>
                </a:lnTo>
                <a:lnTo>
                  <a:pt x="36829" y="220065"/>
                </a:lnTo>
                <a:lnTo>
                  <a:pt x="40805" y="223278"/>
                </a:lnTo>
                <a:lnTo>
                  <a:pt x="42583" y="225044"/>
                </a:lnTo>
                <a:lnTo>
                  <a:pt x="45135" y="226402"/>
                </a:lnTo>
                <a:lnTo>
                  <a:pt x="47510" y="228549"/>
                </a:lnTo>
                <a:lnTo>
                  <a:pt x="48831" y="229031"/>
                </a:lnTo>
                <a:lnTo>
                  <a:pt x="49898" y="230047"/>
                </a:lnTo>
                <a:lnTo>
                  <a:pt x="51244" y="230644"/>
                </a:lnTo>
                <a:lnTo>
                  <a:pt x="51841" y="230974"/>
                </a:lnTo>
                <a:lnTo>
                  <a:pt x="52146" y="231076"/>
                </a:lnTo>
                <a:lnTo>
                  <a:pt x="52704" y="231076"/>
                </a:lnTo>
                <a:lnTo>
                  <a:pt x="52908" y="231508"/>
                </a:lnTo>
                <a:lnTo>
                  <a:pt x="53009" y="231660"/>
                </a:lnTo>
                <a:lnTo>
                  <a:pt x="57035" y="233654"/>
                </a:lnTo>
                <a:lnTo>
                  <a:pt x="60845" y="235661"/>
                </a:lnTo>
                <a:lnTo>
                  <a:pt x="65176" y="237121"/>
                </a:lnTo>
                <a:lnTo>
                  <a:pt x="71285" y="239255"/>
                </a:lnTo>
                <a:lnTo>
                  <a:pt x="77609" y="240449"/>
                </a:lnTo>
                <a:lnTo>
                  <a:pt x="84048" y="240715"/>
                </a:lnTo>
                <a:lnTo>
                  <a:pt x="85483" y="240906"/>
                </a:lnTo>
                <a:lnTo>
                  <a:pt x="86309" y="240588"/>
                </a:lnTo>
                <a:lnTo>
                  <a:pt x="91329" y="240588"/>
                </a:lnTo>
                <a:lnTo>
                  <a:pt x="97650" y="240055"/>
                </a:lnTo>
                <a:lnTo>
                  <a:pt x="103162" y="239115"/>
                </a:lnTo>
                <a:lnTo>
                  <a:pt x="104165" y="238480"/>
                </a:lnTo>
                <a:lnTo>
                  <a:pt x="105741" y="238480"/>
                </a:lnTo>
                <a:lnTo>
                  <a:pt x="106514" y="238188"/>
                </a:lnTo>
                <a:lnTo>
                  <a:pt x="109232" y="237274"/>
                </a:lnTo>
                <a:lnTo>
                  <a:pt x="112102" y="236486"/>
                </a:lnTo>
                <a:lnTo>
                  <a:pt x="114744" y="235038"/>
                </a:lnTo>
                <a:lnTo>
                  <a:pt x="116509" y="234429"/>
                </a:lnTo>
                <a:lnTo>
                  <a:pt x="118122" y="233654"/>
                </a:lnTo>
                <a:lnTo>
                  <a:pt x="119900" y="232435"/>
                </a:lnTo>
                <a:lnTo>
                  <a:pt x="120408" y="232435"/>
                </a:lnTo>
                <a:lnTo>
                  <a:pt x="121564" y="231076"/>
                </a:lnTo>
                <a:lnTo>
                  <a:pt x="124866" y="229577"/>
                </a:lnTo>
                <a:lnTo>
                  <a:pt x="125260" y="229577"/>
                </a:lnTo>
                <a:lnTo>
                  <a:pt x="125729" y="229209"/>
                </a:lnTo>
                <a:lnTo>
                  <a:pt x="125729" y="228688"/>
                </a:lnTo>
                <a:lnTo>
                  <a:pt x="125996" y="228549"/>
                </a:lnTo>
                <a:lnTo>
                  <a:pt x="132206" y="224002"/>
                </a:lnTo>
                <a:lnTo>
                  <a:pt x="135191" y="222656"/>
                </a:lnTo>
                <a:lnTo>
                  <a:pt x="137121" y="219290"/>
                </a:lnTo>
                <a:lnTo>
                  <a:pt x="139649" y="217195"/>
                </a:lnTo>
                <a:lnTo>
                  <a:pt x="141693" y="214807"/>
                </a:lnTo>
                <a:lnTo>
                  <a:pt x="144246" y="212217"/>
                </a:lnTo>
                <a:lnTo>
                  <a:pt x="145618" y="209410"/>
                </a:lnTo>
                <a:lnTo>
                  <a:pt x="148145" y="206679"/>
                </a:lnTo>
                <a:lnTo>
                  <a:pt x="148513" y="203796"/>
                </a:lnTo>
                <a:lnTo>
                  <a:pt x="150533" y="201218"/>
                </a:lnTo>
                <a:lnTo>
                  <a:pt x="151193" y="199263"/>
                </a:lnTo>
                <a:lnTo>
                  <a:pt x="152120" y="197853"/>
                </a:lnTo>
                <a:lnTo>
                  <a:pt x="152717" y="196189"/>
                </a:lnTo>
                <a:lnTo>
                  <a:pt x="154368" y="194144"/>
                </a:lnTo>
                <a:lnTo>
                  <a:pt x="155105" y="191109"/>
                </a:lnTo>
                <a:lnTo>
                  <a:pt x="156616" y="188988"/>
                </a:lnTo>
                <a:lnTo>
                  <a:pt x="156857" y="187756"/>
                </a:lnTo>
                <a:lnTo>
                  <a:pt x="157289" y="187045"/>
                </a:lnTo>
                <a:lnTo>
                  <a:pt x="157746" y="185966"/>
                </a:lnTo>
                <a:lnTo>
                  <a:pt x="159219" y="182854"/>
                </a:lnTo>
                <a:lnTo>
                  <a:pt x="160553" y="179793"/>
                </a:lnTo>
                <a:lnTo>
                  <a:pt x="161836" y="176314"/>
                </a:lnTo>
                <a:lnTo>
                  <a:pt x="161836" y="174078"/>
                </a:lnTo>
                <a:lnTo>
                  <a:pt x="162979" y="172567"/>
                </a:lnTo>
                <a:lnTo>
                  <a:pt x="163601" y="170459"/>
                </a:lnTo>
                <a:lnTo>
                  <a:pt x="163791" y="169545"/>
                </a:lnTo>
                <a:lnTo>
                  <a:pt x="164160" y="168617"/>
                </a:lnTo>
                <a:lnTo>
                  <a:pt x="164160" y="167894"/>
                </a:lnTo>
                <a:lnTo>
                  <a:pt x="164795" y="165658"/>
                </a:lnTo>
                <a:lnTo>
                  <a:pt x="165950" y="163944"/>
                </a:lnTo>
                <a:lnTo>
                  <a:pt x="166103" y="161848"/>
                </a:lnTo>
                <a:lnTo>
                  <a:pt x="166687" y="160680"/>
                </a:lnTo>
                <a:lnTo>
                  <a:pt x="166839" y="157759"/>
                </a:lnTo>
                <a:lnTo>
                  <a:pt x="167995" y="154584"/>
                </a:lnTo>
                <a:lnTo>
                  <a:pt x="168300" y="151625"/>
                </a:lnTo>
                <a:lnTo>
                  <a:pt x="169189" y="150114"/>
                </a:lnTo>
                <a:lnTo>
                  <a:pt x="168630" y="148755"/>
                </a:lnTo>
                <a:lnTo>
                  <a:pt x="169189" y="147485"/>
                </a:lnTo>
                <a:lnTo>
                  <a:pt x="169275" y="145778"/>
                </a:lnTo>
                <a:lnTo>
                  <a:pt x="169621" y="144843"/>
                </a:lnTo>
                <a:lnTo>
                  <a:pt x="169621" y="143154"/>
                </a:lnTo>
                <a:lnTo>
                  <a:pt x="171272" y="135585"/>
                </a:lnTo>
                <a:lnTo>
                  <a:pt x="171165" y="130517"/>
                </a:lnTo>
                <a:lnTo>
                  <a:pt x="171279" y="123837"/>
                </a:lnTo>
                <a:lnTo>
                  <a:pt x="171424" y="120535"/>
                </a:lnTo>
                <a:lnTo>
                  <a:pt x="170932" y="109220"/>
                </a:lnTo>
                <a:lnTo>
                  <a:pt x="169711" y="98123"/>
                </a:lnTo>
                <a:lnTo>
                  <a:pt x="167700" y="87042"/>
                </a:lnTo>
                <a:lnTo>
                  <a:pt x="164884" y="76187"/>
                </a:lnTo>
                <a:lnTo>
                  <a:pt x="164160" y="73291"/>
                </a:lnTo>
                <a:lnTo>
                  <a:pt x="163106" y="71043"/>
                </a:lnTo>
                <a:lnTo>
                  <a:pt x="162547" y="68300"/>
                </a:lnTo>
                <a:lnTo>
                  <a:pt x="160718" y="65874"/>
                </a:lnTo>
                <a:lnTo>
                  <a:pt x="160464" y="62395"/>
                </a:lnTo>
                <a:lnTo>
                  <a:pt x="159219" y="60185"/>
                </a:lnTo>
                <a:lnTo>
                  <a:pt x="156387" y="53365"/>
                </a:lnTo>
                <a:lnTo>
                  <a:pt x="153581" y="47510"/>
                </a:lnTo>
                <a:lnTo>
                  <a:pt x="150380" y="41744"/>
                </a:lnTo>
                <a:lnTo>
                  <a:pt x="149567" y="40716"/>
                </a:lnTo>
                <a:lnTo>
                  <a:pt x="149009" y="39230"/>
                </a:lnTo>
                <a:lnTo>
                  <a:pt x="148424" y="38442"/>
                </a:lnTo>
                <a:lnTo>
                  <a:pt x="147396" y="35572"/>
                </a:lnTo>
                <a:lnTo>
                  <a:pt x="145770" y="33909"/>
                </a:lnTo>
                <a:lnTo>
                  <a:pt x="144437" y="31673"/>
                </a:lnTo>
                <a:lnTo>
                  <a:pt x="142328" y="29527"/>
                </a:lnTo>
                <a:lnTo>
                  <a:pt x="141173" y="26898"/>
                </a:lnTo>
                <a:lnTo>
                  <a:pt x="139331" y="25323"/>
                </a:lnTo>
                <a:lnTo>
                  <a:pt x="137579" y="22263"/>
                </a:lnTo>
                <a:lnTo>
                  <a:pt x="134632" y="20231"/>
                </a:lnTo>
                <a:lnTo>
                  <a:pt x="132702" y="18122"/>
                </a:lnTo>
                <a:lnTo>
                  <a:pt x="131178" y="17005"/>
                </a:lnTo>
                <a:lnTo>
                  <a:pt x="129806" y="15544"/>
                </a:lnTo>
                <a:lnTo>
                  <a:pt x="128219" y="14757"/>
                </a:lnTo>
                <a:lnTo>
                  <a:pt x="126225" y="13106"/>
                </a:lnTo>
                <a:lnTo>
                  <a:pt x="125729" y="13106"/>
                </a:lnTo>
                <a:lnTo>
                  <a:pt x="125539" y="13004"/>
                </a:lnTo>
                <a:lnTo>
                  <a:pt x="123774" y="10528"/>
                </a:lnTo>
                <a:lnTo>
                  <a:pt x="120738" y="10071"/>
                </a:lnTo>
                <a:lnTo>
                  <a:pt x="118592" y="7950"/>
                </a:lnTo>
                <a:lnTo>
                  <a:pt x="113245" y="5549"/>
                </a:lnTo>
                <a:lnTo>
                  <a:pt x="107581" y="3403"/>
                </a:lnTo>
                <a:lnTo>
                  <a:pt x="101549" y="1803"/>
                </a:lnTo>
                <a:lnTo>
                  <a:pt x="101257" y="1612"/>
                </a:lnTo>
                <a:lnTo>
                  <a:pt x="100993" y="1320"/>
                </a:lnTo>
                <a:lnTo>
                  <a:pt x="97243" y="1320"/>
                </a:lnTo>
                <a:lnTo>
                  <a:pt x="93662" y="292"/>
                </a:lnTo>
                <a:lnTo>
                  <a:pt x="89877" y="101"/>
                </a:lnTo>
                <a:lnTo>
                  <a:pt x="86474" y="0"/>
                </a:lnTo>
                <a:close/>
              </a:path>
              <a:path w="171450" h="241300">
                <a:moveTo>
                  <a:pt x="91329" y="240588"/>
                </a:moveTo>
                <a:lnTo>
                  <a:pt x="86309" y="240588"/>
                </a:lnTo>
                <a:lnTo>
                  <a:pt x="87566" y="240906"/>
                </a:lnTo>
                <a:lnTo>
                  <a:pt x="91329" y="240588"/>
                </a:lnTo>
                <a:close/>
              </a:path>
              <a:path w="171450" h="241300">
                <a:moveTo>
                  <a:pt x="105741" y="238480"/>
                </a:moveTo>
                <a:lnTo>
                  <a:pt x="104165" y="238480"/>
                </a:lnTo>
                <a:lnTo>
                  <a:pt x="105371" y="238620"/>
                </a:lnTo>
                <a:lnTo>
                  <a:pt x="105741" y="238480"/>
                </a:lnTo>
                <a:close/>
              </a:path>
              <a:path w="171450" h="241300">
                <a:moveTo>
                  <a:pt x="100787" y="1181"/>
                </a:moveTo>
                <a:lnTo>
                  <a:pt x="97243" y="1320"/>
                </a:lnTo>
                <a:lnTo>
                  <a:pt x="100993" y="1320"/>
                </a:lnTo>
                <a:lnTo>
                  <a:pt x="100787" y="118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9721318" y="396478"/>
            <a:ext cx="36195" cy="3175"/>
          </a:xfrm>
          <a:custGeom>
            <a:avLst/>
            <a:gdLst/>
            <a:ahLst/>
            <a:cxnLst/>
            <a:rect l="l" t="t" r="r" b="b"/>
            <a:pathLst>
              <a:path w="36195" h="3175">
                <a:moveTo>
                  <a:pt x="31081" y="1181"/>
                </a:moveTo>
                <a:lnTo>
                  <a:pt x="25057" y="1181"/>
                </a:lnTo>
                <a:lnTo>
                  <a:pt x="28879" y="2781"/>
                </a:lnTo>
                <a:lnTo>
                  <a:pt x="31081" y="1181"/>
                </a:lnTo>
                <a:close/>
              </a:path>
              <a:path w="36195" h="3175">
                <a:moveTo>
                  <a:pt x="35852" y="0"/>
                </a:moveTo>
                <a:lnTo>
                  <a:pt x="0" y="0"/>
                </a:lnTo>
                <a:lnTo>
                  <a:pt x="190" y="38"/>
                </a:lnTo>
                <a:lnTo>
                  <a:pt x="533" y="152"/>
                </a:lnTo>
                <a:lnTo>
                  <a:pt x="3797" y="685"/>
                </a:lnTo>
                <a:lnTo>
                  <a:pt x="7251" y="927"/>
                </a:lnTo>
                <a:lnTo>
                  <a:pt x="10312" y="1993"/>
                </a:lnTo>
                <a:lnTo>
                  <a:pt x="21323" y="1993"/>
                </a:lnTo>
                <a:lnTo>
                  <a:pt x="25057" y="1181"/>
                </a:lnTo>
                <a:lnTo>
                  <a:pt x="31081" y="1181"/>
                </a:lnTo>
                <a:lnTo>
                  <a:pt x="31902" y="584"/>
                </a:lnTo>
                <a:lnTo>
                  <a:pt x="33185" y="533"/>
                </a:lnTo>
                <a:lnTo>
                  <a:pt x="358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9716927" y="394481"/>
            <a:ext cx="46355" cy="2540"/>
          </a:xfrm>
          <a:custGeom>
            <a:avLst/>
            <a:gdLst/>
            <a:ahLst/>
            <a:cxnLst/>
            <a:rect l="l" t="t" r="r" b="b"/>
            <a:pathLst>
              <a:path w="46354" h="2539">
                <a:moveTo>
                  <a:pt x="46012" y="0"/>
                </a:moveTo>
                <a:lnTo>
                  <a:pt x="0" y="0"/>
                </a:lnTo>
                <a:lnTo>
                  <a:pt x="1092" y="1117"/>
                </a:lnTo>
                <a:lnTo>
                  <a:pt x="2616" y="1536"/>
                </a:lnTo>
                <a:lnTo>
                  <a:pt x="4394" y="1993"/>
                </a:lnTo>
                <a:lnTo>
                  <a:pt x="40246" y="1993"/>
                </a:lnTo>
                <a:lnTo>
                  <a:pt x="41249" y="1790"/>
                </a:lnTo>
                <a:lnTo>
                  <a:pt x="43230" y="1536"/>
                </a:lnTo>
                <a:lnTo>
                  <a:pt x="44170" y="927"/>
                </a:lnTo>
                <a:lnTo>
                  <a:pt x="45072" y="431"/>
                </a:lnTo>
                <a:lnTo>
                  <a:pt x="460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9711891" y="392484"/>
            <a:ext cx="55880" cy="2540"/>
          </a:xfrm>
          <a:custGeom>
            <a:avLst/>
            <a:gdLst/>
            <a:ahLst/>
            <a:cxnLst/>
            <a:rect l="l" t="t" r="r" b="b"/>
            <a:pathLst>
              <a:path w="55879" h="2539">
                <a:moveTo>
                  <a:pt x="55829" y="0"/>
                </a:moveTo>
                <a:lnTo>
                  <a:pt x="0" y="0"/>
                </a:lnTo>
                <a:lnTo>
                  <a:pt x="431" y="38"/>
                </a:lnTo>
                <a:lnTo>
                  <a:pt x="1270" y="241"/>
                </a:lnTo>
                <a:lnTo>
                  <a:pt x="2019" y="965"/>
                </a:lnTo>
                <a:lnTo>
                  <a:pt x="3175" y="1993"/>
                </a:lnTo>
                <a:lnTo>
                  <a:pt x="4940" y="1879"/>
                </a:lnTo>
                <a:lnTo>
                  <a:pt x="51302" y="1879"/>
                </a:lnTo>
                <a:lnTo>
                  <a:pt x="52654" y="1257"/>
                </a:lnTo>
                <a:lnTo>
                  <a:pt x="54279" y="673"/>
                </a:lnTo>
                <a:lnTo>
                  <a:pt x="55829" y="0"/>
                </a:lnTo>
                <a:close/>
              </a:path>
              <a:path w="55879" h="2539">
                <a:moveTo>
                  <a:pt x="51302" y="1879"/>
                </a:moveTo>
                <a:lnTo>
                  <a:pt x="4940" y="1879"/>
                </a:lnTo>
                <a:lnTo>
                  <a:pt x="51053" y="1993"/>
                </a:lnTo>
                <a:lnTo>
                  <a:pt x="51302" y="18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9707153" y="390438"/>
            <a:ext cx="64135" cy="2540"/>
          </a:xfrm>
          <a:custGeom>
            <a:avLst/>
            <a:gdLst/>
            <a:ahLst/>
            <a:cxnLst/>
            <a:rect l="l" t="t" r="r" b="b"/>
            <a:pathLst>
              <a:path w="64134" h="2539">
                <a:moveTo>
                  <a:pt x="64033" y="0"/>
                </a:moveTo>
                <a:lnTo>
                  <a:pt x="0" y="0"/>
                </a:lnTo>
                <a:lnTo>
                  <a:pt x="1396" y="927"/>
                </a:lnTo>
                <a:lnTo>
                  <a:pt x="3009" y="1612"/>
                </a:lnTo>
                <a:lnTo>
                  <a:pt x="4737" y="2044"/>
                </a:lnTo>
                <a:lnTo>
                  <a:pt x="60578" y="2044"/>
                </a:lnTo>
                <a:lnTo>
                  <a:pt x="61849" y="1435"/>
                </a:lnTo>
                <a:lnTo>
                  <a:pt x="63004" y="812"/>
                </a:lnTo>
                <a:lnTo>
                  <a:pt x="640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9704189" y="388440"/>
            <a:ext cx="70485" cy="2540"/>
          </a:xfrm>
          <a:custGeom>
            <a:avLst/>
            <a:gdLst/>
            <a:ahLst/>
            <a:cxnLst/>
            <a:rect l="l" t="t" r="r" b="b"/>
            <a:pathLst>
              <a:path w="70484" h="2539">
                <a:moveTo>
                  <a:pt x="70421" y="0"/>
                </a:moveTo>
                <a:lnTo>
                  <a:pt x="0" y="0"/>
                </a:lnTo>
                <a:lnTo>
                  <a:pt x="381" y="381"/>
                </a:lnTo>
                <a:lnTo>
                  <a:pt x="1155" y="914"/>
                </a:lnTo>
                <a:lnTo>
                  <a:pt x="2032" y="1460"/>
                </a:lnTo>
                <a:lnTo>
                  <a:pt x="2959" y="1993"/>
                </a:lnTo>
                <a:lnTo>
                  <a:pt x="66992" y="1993"/>
                </a:lnTo>
                <a:lnTo>
                  <a:pt x="67208" y="1854"/>
                </a:lnTo>
                <a:lnTo>
                  <a:pt x="67335" y="1701"/>
                </a:lnTo>
                <a:lnTo>
                  <a:pt x="67576" y="1536"/>
                </a:lnTo>
                <a:lnTo>
                  <a:pt x="68300" y="1270"/>
                </a:lnTo>
                <a:lnTo>
                  <a:pt x="68897" y="1270"/>
                </a:lnTo>
                <a:lnTo>
                  <a:pt x="69799" y="711"/>
                </a:lnTo>
                <a:lnTo>
                  <a:pt x="69672" y="381"/>
                </a:lnTo>
                <a:lnTo>
                  <a:pt x="704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9701014" y="386431"/>
            <a:ext cx="78105" cy="2540"/>
          </a:xfrm>
          <a:custGeom>
            <a:avLst/>
            <a:gdLst/>
            <a:ahLst/>
            <a:cxnLst/>
            <a:rect l="l" t="t" r="r" b="b"/>
            <a:pathLst>
              <a:path w="78104" h="2539">
                <a:moveTo>
                  <a:pt x="77863" y="0"/>
                </a:moveTo>
                <a:lnTo>
                  <a:pt x="0" y="0"/>
                </a:lnTo>
                <a:lnTo>
                  <a:pt x="317" y="165"/>
                </a:lnTo>
                <a:lnTo>
                  <a:pt x="698" y="254"/>
                </a:lnTo>
                <a:lnTo>
                  <a:pt x="1130" y="253"/>
                </a:lnTo>
                <a:lnTo>
                  <a:pt x="3175" y="2006"/>
                </a:lnTo>
                <a:lnTo>
                  <a:pt x="73596" y="2006"/>
                </a:lnTo>
                <a:lnTo>
                  <a:pt x="77762" y="165"/>
                </a:lnTo>
                <a:lnTo>
                  <a:pt x="778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9698162" y="384484"/>
            <a:ext cx="83185" cy="2540"/>
          </a:xfrm>
          <a:custGeom>
            <a:avLst/>
            <a:gdLst/>
            <a:ahLst/>
            <a:cxnLst/>
            <a:rect l="l" t="t" r="r" b="b"/>
            <a:pathLst>
              <a:path w="83184" h="2539">
                <a:moveTo>
                  <a:pt x="82613" y="0"/>
                </a:moveTo>
                <a:lnTo>
                  <a:pt x="0" y="0"/>
                </a:lnTo>
                <a:lnTo>
                  <a:pt x="520" y="254"/>
                </a:lnTo>
                <a:lnTo>
                  <a:pt x="1676" y="977"/>
                </a:lnTo>
                <a:lnTo>
                  <a:pt x="2082" y="1409"/>
                </a:lnTo>
                <a:lnTo>
                  <a:pt x="2209" y="1663"/>
                </a:lnTo>
                <a:lnTo>
                  <a:pt x="2451" y="1816"/>
                </a:lnTo>
                <a:lnTo>
                  <a:pt x="2857" y="1943"/>
                </a:lnTo>
                <a:lnTo>
                  <a:pt x="80708" y="1943"/>
                </a:lnTo>
                <a:lnTo>
                  <a:pt x="81051" y="1282"/>
                </a:lnTo>
                <a:lnTo>
                  <a:pt x="81178" y="685"/>
                </a:lnTo>
                <a:lnTo>
                  <a:pt x="81915" y="393"/>
                </a:lnTo>
                <a:lnTo>
                  <a:pt x="826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9695446" y="383443"/>
            <a:ext cx="88265" cy="0"/>
          </a:xfrm>
          <a:custGeom>
            <a:avLst/>
            <a:gdLst/>
            <a:ahLst/>
            <a:cxnLst/>
            <a:rect l="l" t="t" r="r" b="b"/>
            <a:pathLst>
              <a:path w="88265">
                <a:moveTo>
                  <a:pt x="0" y="0"/>
                </a:moveTo>
                <a:lnTo>
                  <a:pt x="88252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9695385" y="382347"/>
            <a:ext cx="88900" cy="0"/>
          </a:xfrm>
          <a:custGeom>
            <a:avLst/>
            <a:gdLst/>
            <a:ahLst/>
            <a:cxnLst/>
            <a:rect l="l" t="t" r="r" b="b"/>
            <a:pathLst>
              <a:path w="88900">
                <a:moveTo>
                  <a:pt x="0" y="0"/>
                </a:moveTo>
                <a:lnTo>
                  <a:pt x="88374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9694004" y="381077"/>
            <a:ext cx="91440" cy="0"/>
          </a:xfrm>
          <a:custGeom>
            <a:avLst/>
            <a:gdLst/>
            <a:ahLst/>
            <a:cxnLst/>
            <a:rect l="l" t="t" r="r" b="b"/>
            <a:pathLst>
              <a:path w="91440">
                <a:moveTo>
                  <a:pt x="0" y="0"/>
                </a:moveTo>
                <a:lnTo>
                  <a:pt x="9106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9694646" y="380300"/>
            <a:ext cx="91440" cy="0"/>
          </a:xfrm>
          <a:custGeom>
            <a:avLst/>
            <a:gdLst/>
            <a:ahLst/>
            <a:cxnLst/>
            <a:rect l="l" t="t" r="r" b="b"/>
            <a:pathLst>
              <a:path w="91440">
                <a:moveTo>
                  <a:pt x="0" y="0"/>
                </a:moveTo>
                <a:lnTo>
                  <a:pt x="91207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9693527" y="379030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>
                <a:moveTo>
                  <a:pt x="0" y="0"/>
                </a:moveTo>
                <a:lnTo>
                  <a:pt x="93564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9691066" y="378316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>
                <a:moveTo>
                  <a:pt x="0" y="0"/>
                </a:moveTo>
                <a:lnTo>
                  <a:pt x="9678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9690025" y="377046"/>
            <a:ext cx="99695" cy="0"/>
          </a:xfrm>
          <a:custGeom>
            <a:avLst/>
            <a:gdLst/>
            <a:ahLst/>
            <a:cxnLst/>
            <a:rect l="l" t="t" r="r" b="b"/>
            <a:pathLst>
              <a:path w="99695">
                <a:moveTo>
                  <a:pt x="0" y="0"/>
                </a:moveTo>
                <a:lnTo>
                  <a:pt x="9921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9689179" y="376307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5">
                <a:moveTo>
                  <a:pt x="0" y="0"/>
                </a:moveTo>
                <a:lnTo>
                  <a:pt x="10085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9688132" y="375037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>
                <a:moveTo>
                  <a:pt x="0" y="0"/>
                </a:moveTo>
                <a:lnTo>
                  <a:pt x="102804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9687333" y="374272"/>
            <a:ext cx="104139" cy="0"/>
          </a:xfrm>
          <a:custGeom>
            <a:avLst/>
            <a:gdLst/>
            <a:ahLst/>
            <a:cxnLst/>
            <a:rect l="l" t="t" r="r" b="b"/>
            <a:pathLst>
              <a:path w="104140">
                <a:moveTo>
                  <a:pt x="0" y="0"/>
                </a:moveTo>
                <a:lnTo>
                  <a:pt x="10401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9686068" y="373002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>
                <a:moveTo>
                  <a:pt x="0" y="0"/>
                </a:moveTo>
                <a:lnTo>
                  <a:pt x="10608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9685500" y="372276"/>
            <a:ext cx="107950" cy="0"/>
          </a:xfrm>
          <a:custGeom>
            <a:avLst/>
            <a:gdLst/>
            <a:ahLst/>
            <a:cxnLst/>
            <a:rect l="l" t="t" r="r" b="b"/>
            <a:pathLst>
              <a:path w="107950">
                <a:moveTo>
                  <a:pt x="0" y="0"/>
                </a:moveTo>
                <a:lnTo>
                  <a:pt x="107657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9684367" y="371006"/>
            <a:ext cx="110489" cy="0"/>
          </a:xfrm>
          <a:custGeom>
            <a:avLst/>
            <a:gdLst/>
            <a:ahLst/>
            <a:cxnLst/>
            <a:rect l="l" t="t" r="r" b="b"/>
            <a:pathLst>
              <a:path w="110490">
                <a:moveTo>
                  <a:pt x="0" y="0"/>
                </a:moveTo>
                <a:lnTo>
                  <a:pt x="110177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9683805" y="370267"/>
            <a:ext cx="111125" cy="0"/>
          </a:xfrm>
          <a:custGeom>
            <a:avLst/>
            <a:gdLst/>
            <a:ahLst/>
            <a:cxnLst/>
            <a:rect l="l" t="t" r="r" b="b"/>
            <a:pathLst>
              <a:path w="111125">
                <a:moveTo>
                  <a:pt x="0" y="0"/>
                </a:moveTo>
                <a:lnTo>
                  <a:pt x="111027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9682875" y="368997"/>
            <a:ext cx="113664" cy="0"/>
          </a:xfrm>
          <a:custGeom>
            <a:avLst/>
            <a:gdLst/>
            <a:ahLst/>
            <a:cxnLst/>
            <a:rect l="l" t="t" r="r" b="b"/>
            <a:pathLst>
              <a:path w="113665">
                <a:moveTo>
                  <a:pt x="0" y="0"/>
                </a:moveTo>
                <a:lnTo>
                  <a:pt x="113199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k object 56"/>
          <p:cNvSpPr/>
          <p:nvPr/>
        </p:nvSpPr>
        <p:spPr>
          <a:xfrm>
            <a:off x="9682469" y="368270"/>
            <a:ext cx="114300" cy="0"/>
          </a:xfrm>
          <a:custGeom>
            <a:avLst/>
            <a:gdLst/>
            <a:ahLst/>
            <a:cxnLst/>
            <a:rect l="l" t="t" r="r" b="b"/>
            <a:pathLst>
              <a:path w="114300">
                <a:moveTo>
                  <a:pt x="0" y="0"/>
                </a:moveTo>
                <a:lnTo>
                  <a:pt x="114179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k object 57"/>
          <p:cNvSpPr/>
          <p:nvPr/>
        </p:nvSpPr>
        <p:spPr>
          <a:xfrm>
            <a:off x="9681517" y="367000"/>
            <a:ext cx="116205" cy="0"/>
          </a:xfrm>
          <a:custGeom>
            <a:avLst/>
            <a:gdLst/>
            <a:ahLst/>
            <a:cxnLst/>
            <a:rect l="l" t="t" r="r" b="b"/>
            <a:pathLst>
              <a:path w="116204">
                <a:moveTo>
                  <a:pt x="0" y="0"/>
                </a:moveTo>
                <a:lnTo>
                  <a:pt x="115992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k object 58"/>
          <p:cNvSpPr/>
          <p:nvPr/>
        </p:nvSpPr>
        <p:spPr>
          <a:xfrm>
            <a:off x="9680583" y="366273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>
                <a:moveTo>
                  <a:pt x="0" y="0"/>
                </a:moveTo>
                <a:lnTo>
                  <a:pt x="117388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k object 59"/>
          <p:cNvSpPr/>
          <p:nvPr/>
        </p:nvSpPr>
        <p:spPr>
          <a:xfrm>
            <a:off x="9679339" y="365003"/>
            <a:ext cx="119380" cy="0"/>
          </a:xfrm>
          <a:custGeom>
            <a:avLst/>
            <a:gdLst/>
            <a:ahLst/>
            <a:cxnLst/>
            <a:rect l="l" t="t" r="r" b="b"/>
            <a:pathLst>
              <a:path w="119379">
                <a:moveTo>
                  <a:pt x="0" y="0"/>
                </a:moveTo>
                <a:lnTo>
                  <a:pt x="119264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k object 60"/>
          <p:cNvSpPr/>
          <p:nvPr/>
        </p:nvSpPr>
        <p:spPr>
          <a:xfrm>
            <a:off x="9678835" y="364276"/>
            <a:ext cx="120650" cy="0"/>
          </a:xfrm>
          <a:custGeom>
            <a:avLst/>
            <a:gdLst/>
            <a:ahLst/>
            <a:cxnLst/>
            <a:rect l="l" t="t" r="r" b="b"/>
            <a:pathLst>
              <a:path w="120650">
                <a:moveTo>
                  <a:pt x="0" y="0"/>
                </a:moveTo>
                <a:lnTo>
                  <a:pt x="120184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k object 61"/>
          <p:cNvSpPr/>
          <p:nvPr/>
        </p:nvSpPr>
        <p:spPr>
          <a:xfrm>
            <a:off x="9678052" y="363006"/>
            <a:ext cx="121920" cy="0"/>
          </a:xfrm>
          <a:custGeom>
            <a:avLst/>
            <a:gdLst/>
            <a:ahLst/>
            <a:cxnLst/>
            <a:rect l="l" t="t" r="r" b="b"/>
            <a:pathLst>
              <a:path w="121920">
                <a:moveTo>
                  <a:pt x="0" y="0"/>
                </a:moveTo>
                <a:lnTo>
                  <a:pt x="12150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k object 62"/>
          <p:cNvSpPr/>
          <p:nvPr/>
        </p:nvSpPr>
        <p:spPr>
          <a:xfrm>
            <a:off x="9677675" y="362230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18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k object 63"/>
          <p:cNvSpPr/>
          <p:nvPr/>
        </p:nvSpPr>
        <p:spPr>
          <a:xfrm>
            <a:off x="9677057" y="360960"/>
            <a:ext cx="123825" cy="0"/>
          </a:xfrm>
          <a:custGeom>
            <a:avLst/>
            <a:gdLst/>
            <a:ahLst/>
            <a:cxnLst/>
            <a:rect l="l" t="t" r="r" b="b"/>
            <a:pathLst>
              <a:path w="123825">
                <a:moveTo>
                  <a:pt x="0" y="0"/>
                </a:moveTo>
                <a:lnTo>
                  <a:pt x="12326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k object 64"/>
          <p:cNvSpPr/>
          <p:nvPr/>
        </p:nvSpPr>
        <p:spPr>
          <a:xfrm>
            <a:off x="9676725" y="360232"/>
            <a:ext cx="124460" cy="0"/>
          </a:xfrm>
          <a:custGeom>
            <a:avLst/>
            <a:gdLst/>
            <a:ahLst/>
            <a:cxnLst/>
            <a:rect l="l" t="t" r="r" b="b"/>
            <a:pathLst>
              <a:path w="124459">
                <a:moveTo>
                  <a:pt x="0" y="0"/>
                </a:moveTo>
                <a:lnTo>
                  <a:pt x="12389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k object 65"/>
          <p:cNvSpPr/>
          <p:nvPr/>
        </p:nvSpPr>
        <p:spPr>
          <a:xfrm>
            <a:off x="9676155" y="358962"/>
            <a:ext cx="125730" cy="0"/>
          </a:xfrm>
          <a:custGeom>
            <a:avLst/>
            <a:gdLst/>
            <a:ahLst/>
            <a:cxnLst/>
            <a:rect l="l" t="t" r="r" b="b"/>
            <a:pathLst>
              <a:path w="125729">
                <a:moveTo>
                  <a:pt x="0" y="0"/>
                </a:moveTo>
                <a:lnTo>
                  <a:pt x="12519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k object 66"/>
          <p:cNvSpPr/>
          <p:nvPr/>
        </p:nvSpPr>
        <p:spPr>
          <a:xfrm>
            <a:off x="9675817" y="358286"/>
            <a:ext cx="126364" cy="0"/>
          </a:xfrm>
          <a:custGeom>
            <a:avLst/>
            <a:gdLst/>
            <a:ahLst/>
            <a:cxnLst/>
            <a:rect l="l" t="t" r="r" b="b"/>
            <a:pathLst>
              <a:path w="126365">
                <a:moveTo>
                  <a:pt x="0" y="0"/>
                </a:moveTo>
                <a:lnTo>
                  <a:pt x="12593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k object 67"/>
          <p:cNvSpPr/>
          <p:nvPr/>
        </p:nvSpPr>
        <p:spPr>
          <a:xfrm>
            <a:off x="9675086" y="357016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>
                <a:moveTo>
                  <a:pt x="0" y="0"/>
                </a:moveTo>
                <a:lnTo>
                  <a:pt x="12746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k object 68"/>
          <p:cNvSpPr/>
          <p:nvPr/>
        </p:nvSpPr>
        <p:spPr>
          <a:xfrm>
            <a:off x="9674528" y="356252"/>
            <a:ext cx="128905" cy="0"/>
          </a:xfrm>
          <a:custGeom>
            <a:avLst/>
            <a:gdLst/>
            <a:ahLst/>
            <a:cxnLst/>
            <a:rect l="l" t="t" r="r" b="b"/>
            <a:pathLst>
              <a:path w="128904">
                <a:moveTo>
                  <a:pt x="0" y="0"/>
                </a:moveTo>
                <a:lnTo>
                  <a:pt x="128498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k object 69"/>
          <p:cNvSpPr/>
          <p:nvPr/>
        </p:nvSpPr>
        <p:spPr>
          <a:xfrm>
            <a:off x="9673590" y="354982"/>
            <a:ext cx="130175" cy="0"/>
          </a:xfrm>
          <a:custGeom>
            <a:avLst/>
            <a:gdLst/>
            <a:ahLst/>
            <a:cxnLst/>
            <a:rect l="l" t="t" r="r" b="b"/>
            <a:pathLst>
              <a:path w="130175">
                <a:moveTo>
                  <a:pt x="0" y="0"/>
                </a:moveTo>
                <a:lnTo>
                  <a:pt x="130032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k object 70"/>
          <p:cNvSpPr/>
          <p:nvPr/>
        </p:nvSpPr>
        <p:spPr>
          <a:xfrm>
            <a:off x="9673175" y="354243"/>
            <a:ext cx="130810" cy="0"/>
          </a:xfrm>
          <a:custGeom>
            <a:avLst/>
            <a:gdLst/>
            <a:ahLst/>
            <a:cxnLst/>
            <a:rect l="l" t="t" r="r" b="b"/>
            <a:pathLst>
              <a:path w="130809">
                <a:moveTo>
                  <a:pt x="0" y="0"/>
                </a:moveTo>
                <a:lnTo>
                  <a:pt x="130781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k object 71"/>
          <p:cNvSpPr/>
          <p:nvPr/>
        </p:nvSpPr>
        <p:spPr>
          <a:xfrm>
            <a:off x="9672631" y="352973"/>
            <a:ext cx="132080" cy="0"/>
          </a:xfrm>
          <a:custGeom>
            <a:avLst/>
            <a:gdLst/>
            <a:ahLst/>
            <a:cxnLst/>
            <a:rect l="l" t="t" r="r" b="b"/>
            <a:pathLst>
              <a:path w="132079">
                <a:moveTo>
                  <a:pt x="0" y="0"/>
                </a:moveTo>
                <a:lnTo>
                  <a:pt x="131928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k object 72"/>
          <p:cNvSpPr/>
          <p:nvPr/>
        </p:nvSpPr>
        <p:spPr>
          <a:xfrm>
            <a:off x="9672502" y="352295"/>
            <a:ext cx="132715" cy="0"/>
          </a:xfrm>
          <a:custGeom>
            <a:avLst/>
            <a:gdLst/>
            <a:ahLst/>
            <a:cxnLst/>
            <a:rect l="l" t="t" r="r" b="b"/>
            <a:pathLst>
              <a:path w="132715">
                <a:moveTo>
                  <a:pt x="0" y="0"/>
                </a:moveTo>
                <a:lnTo>
                  <a:pt x="132369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k object 73"/>
          <p:cNvSpPr/>
          <p:nvPr/>
        </p:nvSpPr>
        <p:spPr>
          <a:xfrm>
            <a:off x="9671766" y="351025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4">
                <a:moveTo>
                  <a:pt x="0" y="0"/>
                </a:moveTo>
                <a:lnTo>
                  <a:pt x="13368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k object 74"/>
          <p:cNvSpPr/>
          <p:nvPr/>
        </p:nvSpPr>
        <p:spPr>
          <a:xfrm>
            <a:off x="9670542" y="349342"/>
            <a:ext cx="136525" cy="0"/>
          </a:xfrm>
          <a:custGeom>
            <a:avLst/>
            <a:gdLst/>
            <a:ahLst/>
            <a:cxnLst/>
            <a:rect l="l" t="t" r="r" b="b"/>
            <a:pathLst>
              <a:path w="136525">
                <a:moveTo>
                  <a:pt x="0" y="0"/>
                </a:moveTo>
                <a:lnTo>
                  <a:pt x="136131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k object 75"/>
          <p:cNvSpPr/>
          <p:nvPr/>
        </p:nvSpPr>
        <p:spPr>
          <a:xfrm>
            <a:off x="9670499" y="348203"/>
            <a:ext cx="136525" cy="0"/>
          </a:xfrm>
          <a:custGeom>
            <a:avLst/>
            <a:gdLst/>
            <a:ahLst/>
            <a:cxnLst/>
            <a:rect l="l" t="t" r="r" b="b"/>
            <a:pathLst>
              <a:path w="136525">
                <a:moveTo>
                  <a:pt x="0" y="0"/>
                </a:moveTo>
                <a:lnTo>
                  <a:pt x="136208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k object 76"/>
          <p:cNvSpPr/>
          <p:nvPr/>
        </p:nvSpPr>
        <p:spPr>
          <a:xfrm>
            <a:off x="9669592" y="346933"/>
            <a:ext cx="137795" cy="0"/>
          </a:xfrm>
          <a:custGeom>
            <a:avLst/>
            <a:gdLst/>
            <a:ahLst/>
            <a:cxnLst/>
            <a:rect l="l" t="t" r="r" b="b"/>
            <a:pathLst>
              <a:path w="137795">
                <a:moveTo>
                  <a:pt x="0" y="0"/>
                </a:moveTo>
                <a:lnTo>
                  <a:pt x="13768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k object 77"/>
          <p:cNvSpPr/>
          <p:nvPr/>
        </p:nvSpPr>
        <p:spPr>
          <a:xfrm>
            <a:off x="9669190" y="345621"/>
            <a:ext cx="59690" cy="1270"/>
          </a:xfrm>
          <a:custGeom>
            <a:avLst/>
            <a:gdLst/>
            <a:ahLst/>
            <a:cxnLst/>
            <a:rect l="l" t="t" r="r" b="b"/>
            <a:pathLst>
              <a:path w="59690" h="1270">
                <a:moveTo>
                  <a:pt x="0" y="1269"/>
                </a:moveTo>
                <a:lnTo>
                  <a:pt x="59141" y="1269"/>
                </a:lnTo>
                <a:lnTo>
                  <a:pt x="59141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k object 78"/>
          <p:cNvSpPr/>
          <p:nvPr/>
        </p:nvSpPr>
        <p:spPr>
          <a:xfrm>
            <a:off x="9668943" y="344986"/>
            <a:ext cx="139700" cy="0"/>
          </a:xfrm>
          <a:custGeom>
            <a:avLst/>
            <a:gdLst/>
            <a:ahLst/>
            <a:cxnLst/>
            <a:rect l="l" t="t" r="r" b="b"/>
            <a:pathLst>
              <a:path w="139700">
                <a:moveTo>
                  <a:pt x="0" y="0"/>
                </a:moveTo>
                <a:lnTo>
                  <a:pt x="13922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k object 79"/>
          <p:cNvSpPr/>
          <p:nvPr/>
        </p:nvSpPr>
        <p:spPr>
          <a:xfrm>
            <a:off x="9668462" y="344247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4">
                <a:moveTo>
                  <a:pt x="0" y="0"/>
                </a:moveTo>
                <a:lnTo>
                  <a:pt x="13971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k object 80"/>
          <p:cNvSpPr/>
          <p:nvPr/>
        </p:nvSpPr>
        <p:spPr>
          <a:xfrm>
            <a:off x="9667690" y="342977"/>
            <a:ext cx="142240" cy="0"/>
          </a:xfrm>
          <a:custGeom>
            <a:avLst/>
            <a:gdLst/>
            <a:ahLst/>
            <a:cxnLst/>
            <a:rect l="l" t="t" r="r" b="b"/>
            <a:pathLst>
              <a:path w="142240">
                <a:moveTo>
                  <a:pt x="0" y="0"/>
                </a:moveTo>
                <a:lnTo>
                  <a:pt x="14188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k object 81"/>
          <p:cNvSpPr/>
          <p:nvPr/>
        </p:nvSpPr>
        <p:spPr>
          <a:xfrm>
            <a:off x="9667415" y="342200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>
                <a:moveTo>
                  <a:pt x="0" y="0"/>
                </a:moveTo>
                <a:lnTo>
                  <a:pt x="14228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k object 82"/>
          <p:cNvSpPr/>
          <p:nvPr/>
        </p:nvSpPr>
        <p:spPr>
          <a:xfrm>
            <a:off x="9667926" y="340295"/>
            <a:ext cx="16510" cy="1270"/>
          </a:xfrm>
          <a:custGeom>
            <a:avLst/>
            <a:gdLst/>
            <a:ahLst/>
            <a:cxnLst/>
            <a:rect l="l" t="t" r="r" b="b"/>
            <a:pathLst>
              <a:path w="16509" h="1270">
                <a:moveTo>
                  <a:pt x="0" y="1270"/>
                </a:moveTo>
                <a:lnTo>
                  <a:pt x="16345" y="1270"/>
                </a:lnTo>
                <a:lnTo>
                  <a:pt x="16345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k object 83"/>
          <p:cNvSpPr/>
          <p:nvPr/>
        </p:nvSpPr>
        <p:spPr>
          <a:xfrm>
            <a:off x="9687738" y="340930"/>
            <a:ext cx="122555" cy="0"/>
          </a:xfrm>
          <a:custGeom>
            <a:avLst/>
            <a:gdLst/>
            <a:ahLst/>
            <a:cxnLst/>
            <a:rect l="l" t="t" r="r" b="b"/>
            <a:pathLst>
              <a:path w="122554">
                <a:moveTo>
                  <a:pt x="0" y="0"/>
                </a:moveTo>
                <a:lnTo>
                  <a:pt x="122112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k object 84"/>
          <p:cNvSpPr/>
          <p:nvPr/>
        </p:nvSpPr>
        <p:spPr>
          <a:xfrm>
            <a:off x="9728468" y="340295"/>
            <a:ext cx="33020" cy="635"/>
          </a:xfrm>
          <a:custGeom>
            <a:avLst/>
            <a:gdLst/>
            <a:ahLst/>
            <a:cxnLst/>
            <a:rect l="l" t="t" r="r" b="b"/>
            <a:pathLst>
              <a:path w="33020" h="635">
                <a:moveTo>
                  <a:pt x="13449" y="0"/>
                </a:moveTo>
                <a:lnTo>
                  <a:pt x="2120" y="0"/>
                </a:lnTo>
                <a:lnTo>
                  <a:pt x="0" y="330"/>
                </a:lnTo>
                <a:lnTo>
                  <a:pt x="32842" y="330"/>
                </a:lnTo>
                <a:lnTo>
                  <a:pt x="30480" y="152"/>
                </a:lnTo>
                <a:lnTo>
                  <a:pt x="13982" y="152"/>
                </a:lnTo>
                <a:lnTo>
                  <a:pt x="13728" y="101"/>
                </a:lnTo>
                <a:lnTo>
                  <a:pt x="134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k object 85"/>
          <p:cNvSpPr/>
          <p:nvPr/>
        </p:nvSpPr>
        <p:spPr>
          <a:xfrm>
            <a:off x="9761310" y="340295"/>
            <a:ext cx="48895" cy="635"/>
          </a:xfrm>
          <a:custGeom>
            <a:avLst/>
            <a:gdLst/>
            <a:ahLst/>
            <a:cxnLst/>
            <a:rect l="l" t="t" r="r" b="b"/>
            <a:pathLst>
              <a:path w="48895" h="635">
                <a:moveTo>
                  <a:pt x="48615" y="0"/>
                </a:moveTo>
                <a:lnTo>
                  <a:pt x="2273" y="0"/>
                </a:lnTo>
                <a:lnTo>
                  <a:pt x="0" y="330"/>
                </a:lnTo>
                <a:lnTo>
                  <a:pt x="48576" y="330"/>
                </a:lnTo>
                <a:lnTo>
                  <a:pt x="486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k object 86"/>
          <p:cNvSpPr/>
          <p:nvPr/>
        </p:nvSpPr>
        <p:spPr>
          <a:xfrm>
            <a:off x="9742730" y="340295"/>
            <a:ext cx="16510" cy="635"/>
          </a:xfrm>
          <a:custGeom>
            <a:avLst/>
            <a:gdLst/>
            <a:ahLst/>
            <a:cxnLst/>
            <a:rect l="l" t="t" r="r" b="b"/>
            <a:pathLst>
              <a:path w="16509" h="635">
                <a:moveTo>
                  <a:pt x="13817" y="0"/>
                </a:moveTo>
                <a:lnTo>
                  <a:pt x="584" y="0"/>
                </a:lnTo>
                <a:lnTo>
                  <a:pt x="0" y="152"/>
                </a:lnTo>
                <a:lnTo>
                  <a:pt x="16217" y="152"/>
                </a:lnTo>
                <a:lnTo>
                  <a:pt x="138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k object 87"/>
          <p:cNvSpPr/>
          <p:nvPr/>
        </p:nvSpPr>
        <p:spPr>
          <a:xfrm>
            <a:off x="9666250" y="337908"/>
            <a:ext cx="144564" cy="271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k object 88"/>
          <p:cNvSpPr/>
          <p:nvPr/>
        </p:nvSpPr>
        <p:spPr>
          <a:xfrm>
            <a:off x="9789704" y="337474"/>
            <a:ext cx="20320" cy="1270"/>
          </a:xfrm>
          <a:custGeom>
            <a:avLst/>
            <a:gdLst/>
            <a:ahLst/>
            <a:cxnLst/>
            <a:rect l="l" t="t" r="r" b="b"/>
            <a:pathLst>
              <a:path w="20320" h="1270">
                <a:moveTo>
                  <a:pt x="838" y="723"/>
                </a:moveTo>
                <a:lnTo>
                  <a:pt x="0" y="787"/>
                </a:lnTo>
                <a:lnTo>
                  <a:pt x="1028" y="787"/>
                </a:lnTo>
                <a:lnTo>
                  <a:pt x="838" y="723"/>
                </a:lnTo>
                <a:close/>
              </a:path>
              <a:path w="20320" h="1270">
                <a:moveTo>
                  <a:pt x="13423" y="584"/>
                </a:moveTo>
                <a:lnTo>
                  <a:pt x="12166" y="609"/>
                </a:lnTo>
                <a:lnTo>
                  <a:pt x="10947" y="787"/>
                </a:lnTo>
                <a:lnTo>
                  <a:pt x="14592" y="787"/>
                </a:lnTo>
                <a:lnTo>
                  <a:pt x="13423" y="584"/>
                </a:lnTo>
                <a:close/>
              </a:path>
              <a:path w="20320" h="1270">
                <a:moveTo>
                  <a:pt x="19113" y="0"/>
                </a:moveTo>
                <a:lnTo>
                  <a:pt x="17830" y="0"/>
                </a:lnTo>
                <a:lnTo>
                  <a:pt x="17161" y="584"/>
                </a:lnTo>
                <a:lnTo>
                  <a:pt x="17056" y="787"/>
                </a:lnTo>
                <a:lnTo>
                  <a:pt x="19850" y="787"/>
                </a:lnTo>
                <a:lnTo>
                  <a:pt x="19773" y="584"/>
                </a:lnTo>
                <a:lnTo>
                  <a:pt x="19113" y="0"/>
                </a:lnTo>
                <a:close/>
              </a:path>
            </a:pathLst>
          </a:custGeom>
          <a:solidFill>
            <a:srgbClr val="3180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k object 89"/>
          <p:cNvSpPr/>
          <p:nvPr/>
        </p:nvSpPr>
        <p:spPr>
          <a:xfrm>
            <a:off x="9663981" y="352883"/>
            <a:ext cx="635" cy="0"/>
          </a:xfrm>
          <a:custGeom>
            <a:avLst/>
            <a:gdLst/>
            <a:ahLst/>
            <a:cxnLst/>
            <a:rect l="l" t="t" r="r" b="b"/>
            <a:pathLst>
              <a:path w="634">
                <a:moveTo>
                  <a:pt x="0" y="0"/>
                </a:moveTo>
                <a:lnTo>
                  <a:pt x="495" y="0"/>
                </a:lnTo>
              </a:path>
            </a:pathLst>
          </a:custGeom>
          <a:solidFill>
            <a:srgbClr val="28A6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k object 90"/>
          <p:cNvSpPr/>
          <p:nvPr/>
        </p:nvSpPr>
        <p:spPr>
          <a:xfrm>
            <a:off x="9662083" y="318173"/>
            <a:ext cx="152298" cy="2040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k object 91"/>
          <p:cNvSpPr/>
          <p:nvPr/>
        </p:nvSpPr>
        <p:spPr>
          <a:xfrm>
            <a:off x="9762842" y="303806"/>
            <a:ext cx="24765" cy="29209"/>
          </a:xfrm>
          <a:custGeom>
            <a:avLst/>
            <a:gdLst/>
            <a:ahLst/>
            <a:cxnLst/>
            <a:rect l="l" t="t" r="r" b="b"/>
            <a:pathLst>
              <a:path w="24765" h="29210">
                <a:moveTo>
                  <a:pt x="14216" y="13779"/>
                </a:moveTo>
                <a:lnTo>
                  <a:pt x="11772" y="13779"/>
                </a:lnTo>
                <a:lnTo>
                  <a:pt x="12877" y="14236"/>
                </a:lnTo>
                <a:lnTo>
                  <a:pt x="13703" y="15138"/>
                </a:lnTo>
                <a:lnTo>
                  <a:pt x="14071" y="26454"/>
                </a:lnTo>
                <a:lnTo>
                  <a:pt x="10579" y="27825"/>
                </a:lnTo>
                <a:lnTo>
                  <a:pt x="9651" y="27965"/>
                </a:lnTo>
                <a:lnTo>
                  <a:pt x="9397" y="28219"/>
                </a:lnTo>
                <a:lnTo>
                  <a:pt x="9651" y="28562"/>
                </a:lnTo>
                <a:lnTo>
                  <a:pt x="13131" y="29133"/>
                </a:lnTo>
                <a:lnTo>
                  <a:pt x="14528" y="29133"/>
                </a:lnTo>
                <a:lnTo>
                  <a:pt x="15125" y="28701"/>
                </a:lnTo>
                <a:lnTo>
                  <a:pt x="15316" y="28219"/>
                </a:lnTo>
                <a:lnTo>
                  <a:pt x="15582" y="28105"/>
                </a:lnTo>
                <a:lnTo>
                  <a:pt x="14528" y="23279"/>
                </a:lnTo>
                <a:lnTo>
                  <a:pt x="17301" y="17868"/>
                </a:lnTo>
                <a:lnTo>
                  <a:pt x="17336" y="17602"/>
                </a:lnTo>
                <a:lnTo>
                  <a:pt x="14216" y="13779"/>
                </a:lnTo>
                <a:close/>
              </a:path>
              <a:path w="24765" h="29210">
                <a:moveTo>
                  <a:pt x="2832" y="0"/>
                </a:moveTo>
                <a:lnTo>
                  <a:pt x="2514" y="0"/>
                </a:lnTo>
                <a:lnTo>
                  <a:pt x="2387" y="139"/>
                </a:lnTo>
                <a:lnTo>
                  <a:pt x="2387" y="634"/>
                </a:lnTo>
                <a:lnTo>
                  <a:pt x="2832" y="1219"/>
                </a:lnTo>
                <a:lnTo>
                  <a:pt x="3254" y="2349"/>
                </a:lnTo>
                <a:lnTo>
                  <a:pt x="3352" y="2933"/>
                </a:lnTo>
                <a:lnTo>
                  <a:pt x="2984" y="3809"/>
                </a:lnTo>
                <a:lnTo>
                  <a:pt x="1092" y="6540"/>
                </a:lnTo>
                <a:lnTo>
                  <a:pt x="622" y="9651"/>
                </a:lnTo>
                <a:lnTo>
                  <a:pt x="901" y="12852"/>
                </a:lnTo>
                <a:lnTo>
                  <a:pt x="1333" y="14236"/>
                </a:lnTo>
                <a:lnTo>
                  <a:pt x="0" y="15697"/>
                </a:lnTo>
                <a:lnTo>
                  <a:pt x="1092" y="16954"/>
                </a:lnTo>
                <a:lnTo>
                  <a:pt x="569" y="17678"/>
                </a:lnTo>
                <a:lnTo>
                  <a:pt x="470" y="18072"/>
                </a:lnTo>
                <a:lnTo>
                  <a:pt x="622" y="18859"/>
                </a:lnTo>
                <a:lnTo>
                  <a:pt x="0" y="19342"/>
                </a:lnTo>
                <a:lnTo>
                  <a:pt x="901" y="20078"/>
                </a:lnTo>
                <a:lnTo>
                  <a:pt x="622" y="20713"/>
                </a:lnTo>
                <a:lnTo>
                  <a:pt x="431" y="20993"/>
                </a:lnTo>
                <a:lnTo>
                  <a:pt x="215" y="20993"/>
                </a:lnTo>
                <a:lnTo>
                  <a:pt x="215" y="21297"/>
                </a:lnTo>
                <a:lnTo>
                  <a:pt x="622" y="21297"/>
                </a:lnTo>
                <a:lnTo>
                  <a:pt x="736" y="21793"/>
                </a:lnTo>
                <a:lnTo>
                  <a:pt x="1181" y="25882"/>
                </a:lnTo>
                <a:lnTo>
                  <a:pt x="6222" y="26758"/>
                </a:lnTo>
                <a:lnTo>
                  <a:pt x="6527" y="26454"/>
                </a:lnTo>
                <a:lnTo>
                  <a:pt x="7188" y="25577"/>
                </a:lnTo>
                <a:lnTo>
                  <a:pt x="6527" y="23279"/>
                </a:lnTo>
                <a:lnTo>
                  <a:pt x="6946" y="21437"/>
                </a:lnTo>
                <a:lnTo>
                  <a:pt x="2209" y="21145"/>
                </a:lnTo>
                <a:lnTo>
                  <a:pt x="2146" y="20713"/>
                </a:lnTo>
                <a:lnTo>
                  <a:pt x="2514" y="20078"/>
                </a:lnTo>
                <a:lnTo>
                  <a:pt x="6908" y="19342"/>
                </a:lnTo>
                <a:lnTo>
                  <a:pt x="7480" y="17056"/>
                </a:lnTo>
                <a:lnTo>
                  <a:pt x="9994" y="17056"/>
                </a:lnTo>
                <a:lnTo>
                  <a:pt x="10057" y="15455"/>
                </a:lnTo>
                <a:lnTo>
                  <a:pt x="10325" y="14858"/>
                </a:lnTo>
                <a:lnTo>
                  <a:pt x="11023" y="14236"/>
                </a:lnTo>
                <a:lnTo>
                  <a:pt x="9651" y="13461"/>
                </a:lnTo>
                <a:lnTo>
                  <a:pt x="9651" y="13309"/>
                </a:lnTo>
                <a:lnTo>
                  <a:pt x="9397" y="13309"/>
                </a:lnTo>
                <a:lnTo>
                  <a:pt x="10236" y="11937"/>
                </a:lnTo>
                <a:lnTo>
                  <a:pt x="11887" y="11633"/>
                </a:lnTo>
                <a:lnTo>
                  <a:pt x="24132" y="11633"/>
                </a:lnTo>
                <a:lnTo>
                  <a:pt x="23317" y="7315"/>
                </a:lnTo>
                <a:lnTo>
                  <a:pt x="23063" y="7111"/>
                </a:lnTo>
                <a:lnTo>
                  <a:pt x="22694" y="6667"/>
                </a:lnTo>
                <a:lnTo>
                  <a:pt x="22440" y="6235"/>
                </a:lnTo>
                <a:lnTo>
                  <a:pt x="21666" y="5321"/>
                </a:lnTo>
                <a:lnTo>
                  <a:pt x="21666" y="4965"/>
                </a:lnTo>
                <a:lnTo>
                  <a:pt x="21475" y="4711"/>
                </a:lnTo>
                <a:lnTo>
                  <a:pt x="21043" y="4394"/>
                </a:lnTo>
                <a:lnTo>
                  <a:pt x="20764" y="3809"/>
                </a:lnTo>
                <a:lnTo>
                  <a:pt x="20700" y="3060"/>
                </a:lnTo>
                <a:lnTo>
                  <a:pt x="12509" y="3060"/>
                </a:lnTo>
                <a:lnTo>
                  <a:pt x="11544" y="2781"/>
                </a:lnTo>
                <a:lnTo>
                  <a:pt x="11861" y="1511"/>
                </a:lnTo>
                <a:lnTo>
                  <a:pt x="11976" y="330"/>
                </a:lnTo>
                <a:lnTo>
                  <a:pt x="2832" y="0"/>
                </a:lnTo>
                <a:close/>
              </a:path>
              <a:path w="24765" h="29210">
                <a:moveTo>
                  <a:pt x="9994" y="17056"/>
                </a:moveTo>
                <a:lnTo>
                  <a:pt x="7848" y="17056"/>
                </a:lnTo>
                <a:lnTo>
                  <a:pt x="8648" y="26111"/>
                </a:lnTo>
                <a:lnTo>
                  <a:pt x="8775" y="26593"/>
                </a:lnTo>
                <a:lnTo>
                  <a:pt x="9207" y="26593"/>
                </a:lnTo>
                <a:lnTo>
                  <a:pt x="10744" y="23723"/>
                </a:lnTo>
                <a:lnTo>
                  <a:pt x="9093" y="20358"/>
                </a:lnTo>
                <a:lnTo>
                  <a:pt x="9885" y="17602"/>
                </a:lnTo>
                <a:lnTo>
                  <a:pt x="9994" y="17056"/>
                </a:lnTo>
                <a:close/>
              </a:path>
              <a:path w="24765" h="29210">
                <a:moveTo>
                  <a:pt x="23507" y="13893"/>
                </a:moveTo>
                <a:lnTo>
                  <a:pt x="21475" y="13893"/>
                </a:lnTo>
                <a:lnTo>
                  <a:pt x="21970" y="14236"/>
                </a:lnTo>
                <a:lnTo>
                  <a:pt x="22224" y="14376"/>
                </a:lnTo>
                <a:lnTo>
                  <a:pt x="22447" y="14668"/>
                </a:lnTo>
                <a:lnTo>
                  <a:pt x="22475" y="16611"/>
                </a:lnTo>
                <a:lnTo>
                  <a:pt x="21348" y="18072"/>
                </a:lnTo>
                <a:lnTo>
                  <a:pt x="21348" y="19062"/>
                </a:lnTo>
                <a:lnTo>
                  <a:pt x="23126" y="19215"/>
                </a:lnTo>
                <a:lnTo>
                  <a:pt x="24472" y="17602"/>
                </a:lnTo>
                <a:lnTo>
                  <a:pt x="23371" y="14528"/>
                </a:lnTo>
                <a:lnTo>
                  <a:pt x="23437" y="14071"/>
                </a:lnTo>
                <a:lnTo>
                  <a:pt x="23507" y="13893"/>
                </a:lnTo>
                <a:close/>
              </a:path>
              <a:path w="24765" h="29210">
                <a:moveTo>
                  <a:pt x="24132" y="11633"/>
                </a:moveTo>
                <a:lnTo>
                  <a:pt x="11887" y="11633"/>
                </a:lnTo>
                <a:lnTo>
                  <a:pt x="13131" y="11937"/>
                </a:lnTo>
                <a:lnTo>
                  <a:pt x="14528" y="11937"/>
                </a:lnTo>
                <a:lnTo>
                  <a:pt x="15582" y="12852"/>
                </a:lnTo>
                <a:lnTo>
                  <a:pt x="16344" y="13893"/>
                </a:lnTo>
                <a:lnTo>
                  <a:pt x="16521" y="14528"/>
                </a:lnTo>
                <a:lnTo>
                  <a:pt x="16738" y="15697"/>
                </a:lnTo>
                <a:lnTo>
                  <a:pt x="16929" y="16319"/>
                </a:lnTo>
                <a:lnTo>
                  <a:pt x="17995" y="16611"/>
                </a:lnTo>
                <a:lnTo>
                  <a:pt x="18453" y="16611"/>
                </a:lnTo>
                <a:lnTo>
                  <a:pt x="18554" y="16078"/>
                </a:lnTo>
                <a:lnTo>
                  <a:pt x="18702" y="15697"/>
                </a:lnTo>
                <a:lnTo>
                  <a:pt x="18795" y="14960"/>
                </a:lnTo>
                <a:lnTo>
                  <a:pt x="19024" y="14858"/>
                </a:lnTo>
                <a:lnTo>
                  <a:pt x="19024" y="14528"/>
                </a:lnTo>
                <a:lnTo>
                  <a:pt x="21187" y="14528"/>
                </a:lnTo>
                <a:lnTo>
                  <a:pt x="21234" y="14071"/>
                </a:lnTo>
                <a:lnTo>
                  <a:pt x="21475" y="13893"/>
                </a:lnTo>
                <a:lnTo>
                  <a:pt x="23507" y="13893"/>
                </a:lnTo>
                <a:lnTo>
                  <a:pt x="24218" y="12090"/>
                </a:lnTo>
                <a:lnTo>
                  <a:pt x="24132" y="11633"/>
                </a:lnTo>
                <a:close/>
              </a:path>
              <a:path w="24765" h="29210">
                <a:moveTo>
                  <a:pt x="21187" y="14528"/>
                </a:moveTo>
                <a:lnTo>
                  <a:pt x="19024" y="14528"/>
                </a:lnTo>
                <a:lnTo>
                  <a:pt x="19392" y="14858"/>
                </a:lnTo>
                <a:lnTo>
                  <a:pt x="20040" y="16179"/>
                </a:lnTo>
                <a:lnTo>
                  <a:pt x="20675" y="16179"/>
                </a:lnTo>
                <a:lnTo>
                  <a:pt x="21187" y="14528"/>
                </a:lnTo>
                <a:close/>
              </a:path>
              <a:path w="24765" h="29210">
                <a:moveTo>
                  <a:pt x="12801" y="12420"/>
                </a:moveTo>
                <a:lnTo>
                  <a:pt x="11023" y="14236"/>
                </a:lnTo>
                <a:lnTo>
                  <a:pt x="11772" y="13779"/>
                </a:lnTo>
                <a:lnTo>
                  <a:pt x="14216" y="13779"/>
                </a:lnTo>
                <a:lnTo>
                  <a:pt x="14071" y="13601"/>
                </a:lnTo>
                <a:lnTo>
                  <a:pt x="12801" y="12420"/>
                </a:lnTo>
                <a:close/>
              </a:path>
              <a:path w="24765" h="29210">
                <a:moveTo>
                  <a:pt x="12801" y="2933"/>
                </a:moveTo>
                <a:lnTo>
                  <a:pt x="12509" y="3060"/>
                </a:lnTo>
                <a:lnTo>
                  <a:pt x="13500" y="3060"/>
                </a:lnTo>
                <a:lnTo>
                  <a:pt x="12801" y="2933"/>
                </a:lnTo>
                <a:close/>
              </a:path>
              <a:path w="24765" h="29210">
                <a:moveTo>
                  <a:pt x="21348" y="139"/>
                </a:moveTo>
                <a:lnTo>
                  <a:pt x="13360" y="330"/>
                </a:lnTo>
                <a:lnTo>
                  <a:pt x="12877" y="1219"/>
                </a:lnTo>
                <a:lnTo>
                  <a:pt x="13703" y="1511"/>
                </a:lnTo>
                <a:lnTo>
                  <a:pt x="13817" y="2628"/>
                </a:lnTo>
                <a:lnTo>
                  <a:pt x="13500" y="3060"/>
                </a:lnTo>
                <a:lnTo>
                  <a:pt x="20700" y="3060"/>
                </a:lnTo>
                <a:lnTo>
                  <a:pt x="21348" y="1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k object 92"/>
          <p:cNvSpPr/>
          <p:nvPr/>
        </p:nvSpPr>
        <p:spPr>
          <a:xfrm>
            <a:off x="9762842" y="303806"/>
            <a:ext cx="24765" cy="29209"/>
          </a:xfrm>
          <a:custGeom>
            <a:avLst/>
            <a:gdLst/>
            <a:ahLst/>
            <a:cxnLst/>
            <a:rect l="l" t="t" r="r" b="b"/>
            <a:pathLst>
              <a:path w="24765" h="29210">
                <a:moveTo>
                  <a:pt x="13131" y="29133"/>
                </a:moveTo>
                <a:lnTo>
                  <a:pt x="13703" y="29133"/>
                </a:lnTo>
                <a:lnTo>
                  <a:pt x="14528" y="29133"/>
                </a:lnTo>
                <a:lnTo>
                  <a:pt x="15125" y="28701"/>
                </a:lnTo>
                <a:lnTo>
                  <a:pt x="15316" y="28219"/>
                </a:lnTo>
                <a:lnTo>
                  <a:pt x="15582" y="28105"/>
                </a:lnTo>
                <a:lnTo>
                  <a:pt x="14528" y="23279"/>
                </a:lnTo>
                <a:lnTo>
                  <a:pt x="17398" y="17678"/>
                </a:lnTo>
                <a:lnTo>
                  <a:pt x="14071" y="13601"/>
                </a:lnTo>
                <a:lnTo>
                  <a:pt x="12801" y="12420"/>
                </a:lnTo>
                <a:lnTo>
                  <a:pt x="11023" y="14236"/>
                </a:lnTo>
                <a:lnTo>
                  <a:pt x="9651" y="13461"/>
                </a:lnTo>
                <a:lnTo>
                  <a:pt x="9651" y="13309"/>
                </a:lnTo>
                <a:lnTo>
                  <a:pt x="9397" y="13309"/>
                </a:lnTo>
                <a:lnTo>
                  <a:pt x="10236" y="11937"/>
                </a:lnTo>
                <a:lnTo>
                  <a:pt x="11887" y="11633"/>
                </a:lnTo>
                <a:lnTo>
                  <a:pt x="13131" y="11937"/>
                </a:lnTo>
                <a:lnTo>
                  <a:pt x="14528" y="11937"/>
                </a:lnTo>
                <a:lnTo>
                  <a:pt x="15582" y="12852"/>
                </a:lnTo>
                <a:lnTo>
                  <a:pt x="16344" y="13893"/>
                </a:lnTo>
                <a:lnTo>
                  <a:pt x="16560" y="14668"/>
                </a:lnTo>
                <a:lnTo>
                  <a:pt x="16738" y="15697"/>
                </a:lnTo>
                <a:lnTo>
                  <a:pt x="16929" y="16319"/>
                </a:lnTo>
                <a:lnTo>
                  <a:pt x="17995" y="16611"/>
                </a:lnTo>
                <a:lnTo>
                  <a:pt x="18453" y="16611"/>
                </a:lnTo>
                <a:lnTo>
                  <a:pt x="18554" y="16078"/>
                </a:lnTo>
                <a:lnTo>
                  <a:pt x="18795" y="15455"/>
                </a:lnTo>
                <a:lnTo>
                  <a:pt x="18795" y="14960"/>
                </a:lnTo>
                <a:lnTo>
                  <a:pt x="19024" y="14858"/>
                </a:lnTo>
                <a:lnTo>
                  <a:pt x="19024" y="14528"/>
                </a:lnTo>
                <a:lnTo>
                  <a:pt x="19392" y="14858"/>
                </a:lnTo>
                <a:lnTo>
                  <a:pt x="20040" y="16179"/>
                </a:lnTo>
                <a:lnTo>
                  <a:pt x="20675" y="16179"/>
                </a:lnTo>
                <a:lnTo>
                  <a:pt x="21234" y="14376"/>
                </a:lnTo>
                <a:lnTo>
                  <a:pt x="21234" y="14071"/>
                </a:lnTo>
                <a:lnTo>
                  <a:pt x="21475" y="13893"/>
                </a:lnTo>
                <a:lnTo>
                  <a:pt x="21970" y="14236"/>
                </a:lnTo>
                <a:lnTo>
                  <a:pt x="22224" y="14376"/>
                </a:lnTo>
                <a:lnTo>
                  <a:pt x="22593" y="14858"/>
                </a:lnTo>
                <a:lnTo>
                  <a:pt x="22593" y="16459"/>
                </a:lnTo>
                <a:lnTo>
                  <a:pt x="21348" y="18072"/>
                </a:lnTo>
                <a:lnTo>
                  <a:pt x="21348" y="19062"/>
                </a:lnTo>
                <a:lnTo>
                  <a:pt x="23126" y="19215"/>
                </a:lnTo>
                <a:lnTo>
                  <a:pt x="24472" y="17602"/>
                </a:lnTo>
                <a:lnTo>
                  <a:pt x="23317" y="14376"/>
                </a:lnTo>
                <a:lnTo>
                  <a:pt x="24218" y="12090"/>
                </a:lnTo>
                <a:lnTo>
                  <a:pt x="23317" y="7315"/>
                </a:lnTo>
                <a:lnTo>
                  <a:pt x="23063" y="7111"/>
                </a:lnTo>
                <a:lnTo>
                  <a:pt x="22694" y="6667"/>
                </a:lnTo>
                <a:lnTo>
                  <a:pt x="22440" y="6235"/>
                </a:lnTo>
                <a:lnTo>
                  <a:pt x="21666" y="5321"/>
                </a:lnTo>
                <a:lnTo>
                  <a:pt x="21666" y="4965"/>
                </a:lnTo>
                <a:lnTo>
                  <a:pt x="21475" y="4711"/>
                </a:lnTo>
                <a:lnTo>
                  <a:pt x="21043" y="4394"/>
                </a:lnTo>
                <a:lnTo>
                  <a:pt x="20764" y="3809"/>
                </a:lnTo>
                <a:lnTo>
                  <a:pt x="20675" y="3174"/>
                </a:lnTo>
                <a:lnTo>
                  <a:pt x="21348" y="139"/>
                </a:lnTo>
                <a:lnTo>
                  <a:pt x="13360" y="330"/>
                </a:lnTo>
                <a:lnTo>
                  <a:pt x="12877" y="1219"/>
                </a:lnTo>
                <a:lnTo>
                  <a:pt x="13703" y="1511"/>
                </a:lnTo>
                <a:lnTo>
                  <a:pt x="13931" y="2146"/>
                </a:lnTo>
                <a:lnTo>
                  <a:pt x="13931" y="2349"/>
                </a:lnTo>
                <a:lnTo>
                  <a:pt x="13817" y="2628"/>
                </a:lnTo>
                <a:lnTo>
                  <a:pt x="13500" y="3060"/>
                </a:lnTo>
                <a:lnTo>
                  <a:pt x="12801" y="2933"/>
                </a:lnTo>
                <a:lnTo>
                  <a:pt x="12509" y="3060"/>
                </a:lnTo>
                <a:lnTo>
                  <a:pt x="11544" y="2781"/>
                </a:lnTo>
                <a:lnTo>
                  <a:pt x="11887" y="1409"/>
                </a:lnTo>
                <a:lnTo>
                  <a:pt x="11976" y="965"/>
                </a:lnTo>
                <a:lnTo>
                  <a:pt x="11976" y="330"/>
                </a:lnTo>
                <a:lnTo>
                  <a:pt x="2832" y="0"/>
                </a:lnTo>
                <a:lnTo>
                  <a:pt x="2514" y="0"/>
                </a:lnTo>
                <a:lnTo>
                  <a:pt x="2387" y="139"/>
                </a:lnTo>
                <a:lnTo>
                  <a:pt x="2387" y="634"/>
                </a:lnTo>
                <a:lnTo>
                  <a:pt x="2832" y="1219"/>
                </a:lnTo>
                <a:lnTo>
                  <a:pt x="3416" y="2781"/>
                </a:lnTo>
                <a:lnTo>
                  <a:pt x="2984" y="3809"/>
                </a:lnTo>
                <a:lnTo>
                  <a:pt x="1092" y="6540"/>
                </a:lnTo>
                <a:lnTo>
                  <a:pt x="622" y="9651"/>
                </a:lnTo>
                <a:lnTo>
                  <a:pt x="901" y="12852"/>
                </a:lnTo>
                <a:lnTo>
                  <a:pt x="1333" y="14236"/>
                </a:lnTo>
                <a:lnTo>
                  <a:pt x="0" y="15697"/>
                </a:lnTo>
                <a:lnTo>
                  <a:pt x="1092" y="16954"/>
                </a:lnTo>
                <a:lnTo>
                  <a:pt x="431" y="17868"/>
                </a:lnTo>
                <a:lnTo>
                  <a:pt x="622" y="18859"/>
                </a:lnTo>
                <a:lnTo>
                  <a:pt x="0" y="19342"/>
                </a:lnTo>
                <a:lnTo>
                  <a:pt x="901" y="20078"/>
                </a:lnTo>
                <a:lnTo>
                  <a:pt x="622" y="20713"/>
                </a:lnTo>
                <a:lnTo>
                  <a:pt x="431" y="20993"/>
                </a:lnTo>
                <a:lnTo>
                  <a:pt x="215" y="20993"/>
                </a:lnTo>
                <a:lnTo>
                  <a:pt x="215" y="21297"/>
                </a:lnTo>
                <a:lnTo>
                  <a:pt x="622" y="21297"/>
                </a:lnTo>
                <a:lnTo>
                  <a:pt x="736" y="21793"/>
                </a:lnTo>
                <a:lnTo>
                  <a:pt x="1181" y="25882"/>
                </a:lnTo>
                <a:lnTo>
                  <a:pt x="6222" y="26758"/>
                </a:lnTo>
                <a:lnTo>
                  <a:pt x="6527" y="26454"/>
                </a:lnTo>
                <a:lnTo>
                  <a:pt x="6946" y="25882"/>
                </a:lnTo>
                <a:lnTo>
                  <a:pt x="7188" y="25577"/>
                </a:lnTo>
                <a:lnTo>
                  <a:pt x="6527" y="23279"/>
                </a:lnTo>
                <a:lnTo>
                  <a:pt x="6946" y="21437"/>
                </a:lnTo>
                <a:lnTo>
                  <a:pt x="2209" y="21145"/>
                </a:lnTo>
                <a:lnTo>
                  <a:pt x="2146" y="20713"/>
                </a:lnTo>
                <a:lnTo>
                  <a:pt x="2514" y="20078"/>
                </a:lnTo>
                <a:lnTo>
                  <a:pt x="3174" y="19964"/>
                </a:lnTo>
                <a:lnTo>
                  <a:pt x="6908" y="19342"/>
                </a:lnTo>
                <a:lnTo>
                  <a:pt x="7480" y="17056"/>
                </a:lnTo>
                <a:lnTo>
                  <a:pt x="7848" y="17056"/>
                </a:lnTo>
                <a:lnTo>
                  <a:pt x="8648" y="26111"/>
                </a:lnTo>
                <a:lnTo>
                  <a:pt x="8775" y="26212"/>
                </a:lnTo>
                <a:lnTo>
                  <a:pt x="8775" y="26593"/>
                </a:lnTo>
                <a:lnTo>
                  <a:pt x="9207" y="26593"/>
                </a:lnTo>
                <a:lnTo>
                  <a:pt x="10744" y="23723"/>
                </a:lnTo>
                <a:lnTo>
                  <a:pt x="9093" y="20358"/>
                </a:lnTo>
                <a:lnTo>
                  <a:pt x="9994" y="17221"/>
                </a:lnTo>
                <a:lnTo>
                  <a:pt x="9994" y="16459"/>
                </a:lnTo>
                <a:lnTo>
                  <a:pt x="9994" y="15595"/>
                </a:lnTo>
                <a:lnTo>
                  <a:pt x="10325" y="14858"/>
                </a:lnTo>
                <a:lnTo>
                  <a:pt x="11023" y="14236"/>
                </a:lnTo>
                <a:lnTo>
                  <a:pt x="11772" y="13779"/>
                </a:lnTo>
                <a:lnTo>
                  <a:pt x="12877" y="14236"/>
                </a:lnTo>
                <a:lnTo>
                  <a:pt x="13258" y="14668"/>
                </a:lnTo>
                <a:lnTo>
                  <a:pt x="13703" y="15138"/>
                </a:lnTo>
                <a:lnTo>
                  <a:pt x="14071" y="26454"/>
                </a:lnTo>
                <a:lnTo>
                  <a:pt x="10579" y="27825"/>
                </a:lnTo>
                <a:lnTo>
                  <a:pt x="9651" y="27965"/>
                </a:lnTo>
                <a:lnTo>
                  <a:pt x="9397" y="28219"/>
                </a:lnTo>
                <a:lnTo>
                  <a:pt x="9651" y="28562"/>
                </a:lnTo>
                <a:lnTo>
                  <a:pt x="13131" y="29133"/>
                </a:lnTo>
                <a:close/>
              </a:path>
            </a:pathLst>
          </a:custGeom>
          <a:ln w="3175">
            <a:solidFill>
              <a:srgbClr val="A688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k object 93"/>
          <p:cNvSpPr/>
          <p:nvPr/>
        </p:nvSpPr>
        <p:spPr>
          <a:xfrm>
            <a:off x="9768033" y="331297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431" y="482"/>
                </a:moveTo>
                <a:lnTo>
                  <a:pt x="0" y="482"/>
                </a:lnTo>
                <a:lnTo>
                  <a:pt x="317" y="1079"/>
                </a:lnTo>
                <a:lnTo>
                  <a:pt x="1028" y="1206"/>
                </a:lnTo>
                <a:lnTo>
                  <a:pt x="1346" y="1206"/>
                </a:lnTo>
                <a:lnTo>
                  <a:pt x="1498" y="1358"/>
                </a:lnTo>
                <a:lnTo>
                  <a:pt x="1752" y="1358"/>
                </a:lnTo>
                <a:lnTo>
                  <a:pt x="2654" y="723"/>
                </a:lnTo>
                <a:lnTo>
                  <a:pt x="1346" y="609"/>
                </a:lnTo>
                <a:lnTo>
                  <a:pt x="431" y="482"/>
                </a:lnTo>
                <a:close/>
              </a:path>
              <a:path w="3175" h="1904">
                <a:moveTo>
                  <a:pt x="2413" y="0"/>
                </a:moveTo>
                <a:lnTo>
                  <a:pt x="1346" y="609"/>
                </a:lnTo>
                <a:lnTo>
                  <a:pt x="2616" y="609"/>
                </a:lnTo>
                <a:lnTo>
                  <a:pt x="241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k object 94"/>
          <p:cNvSpPr/>
          <p:nvPr/>
        </p:nvSpPr>
        <p:spPr>
          <a:xfrm>
            <a:off x="9780525" y="331294"/>
            <a:ext cx="2540" cy="1270"/>
          </a:xfrm>
          <a:custGeom>
            <a:avLst/>
            <a:gdLst/>
            <a:ahLst/>
            <a:cxnLst/>
            <a:rect l="l" t="t" r="r" b="b"/>
            <a:pathLst>
              <a:path w="2540" h="1270">
                <a:moveTo>
                  <a:pt x="2362" y="0"/>
                </a:moveTo>
                <a:lnTo>
                  <a:pt x="0" y="622"/>
                </a:lnTo>
                <a:lnTo>
                  <a:pt x="393" y="914"/>
                </a:lnTo>
                <a:lnTo>
                  <a:pt x="558" y="914"/>
                </a:lnTo>
                <a:lnTo>
                  <a:pt x="2362" y="622"/>
                </a:lnTo>
                <a:lnTo>
                  <a:pt x="236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k object 95"/>
          <p:cNvSpPr/>
          <p:nvPr/>
        </p:nvSpPr>
        <p:spPr>
          <a:xfrm>
            <a:off x="9742910" y="332372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227" y="139"/>
                </a:moveTo>
                <a:lnTo>
                  <a:pt x="76" y="279"/>
                </a:lnTo>
                <a:lnTo>
                  <a:pt x="0" y="571"/>
                </a:lnTo>
                <a:lnTo>
                  <a:pt x="227" y="927"/>
                </a:lnTo>
                <a:lnTo>
                  <a:pt x="507" y="927"/>
                </a:lnTo>
                <a:lnTo>
                  <a:pt x="507" y="571"/>
                </a:lnTo>
                <a:lnTo>
                  <a:pt x="1025" y="571"/>
                </a:lnTo>
                <a:lnTo>
                  <a:pt x="1063" y="431"/>
                </a:lnTo>
                <a:lnTo>
                  <a:pt x="507" y="431"/>
                </a:lnTo>
                <a:lnTo>
                  <a:pt x="227" y="139"/>
                </a:lnTo>
                <a:close/>
              </a:path>
              <a:path w="1270" h="1270">
                <a:moveTo>
                  <a:pt x="1025" y="571"/>
                </a:moveTo>
                <a:lnTo>
                  <a:pt x="507" y="571"/>
                </a:lnTo>
                <a:lnTo>
                  <a:pt x="977" y="749"/>
                </a:lnTo>
                <a:lnTo>
                  <a:pt x="1025" y="571"/>
                </a:lnTo>
                <a:close/>
              </a:path>
              <a:path w="1270" h="1270">
                <a:moveTo>
                  <a:pt x="977" y="0"/>
                </a:moveTo>
                <a:lnTo>
                  <a:pt x="507" y="431"/>
                </a:lnTo>
                <a:lnTo>
                  <a:pt x="1063" y="431"/>
                </a:lnTo>
                <a:lnTo>
                  <a:pt x="977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k object 96"/>
          <p:cNvSpPr/>
          <p:nvPr/>
        </p:nvSpPr>
        <p:spPr>
          <a:xfrm>
            <a:off x="9723094" y="306247"/>
            <a:ext cx="42927" cy="2641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k object 97"/>
          <p:cNvSpPr/>
          <p:nvPr/>
        </p:nvSpPr>
        <p:spPr>
          <a:xfrm>
            <a:off x="9779024" y="324954"/>
            <a:ext cx="7682" cy="589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k object 98"/>
          <p:cNvSpPr/>
          <p:nvPr/>
        </p:nvSpPr>
        <p:spPr>
          <a:xfrm>
            <a:off x="9752467" y="325241"/>
            <a:ext cx="5715" cy="5715"/>
          </a:xfrm>
          <a:custGeom>
            <a:avLst/>
            <a:gdLst/>
            <a:ahLst/>
            <a:cxnLst/>
            <a:rect l="l" t="t" r="r" b="b"/>
            <a:pathLst>
              <a:path w="5715" h="5714">
                <a:moveTo>
                  <a:pt x="4584" y="0"/>
                </a:moveTo>
                <a:lnTo>
                  <a:pt x="3124" y="152"/>
                </a:lnTo>
                <a:lnTo>
                  <a:pt x="2158" y="2285"/>
                </a:lnTo>
                <a:lnTo>
                  <a:pt x="1028" y="3746"/>
                </a:lnTo>
                <a:lnTo>
                  <a:pt x="165" y="4444"/>
                </a:lnTo>
                <a:lnTo>
                  <a:pt x="0" y="4533"/>
                </a:lnTo>
                <a:lnTo>
                  <a:pt x="165" y="5016"/>
                </a:lnTo>
                <a:lnTo>
                  <a:pt x="444" y="5156"/>
                </a:lnTo>
                <a:lnTo>
                  <a:pt x="749" y="5156"/>
                </a:lnTo>
                <a:lnTo>
                  <a:pt x="2501" y="3238"/>
                </a:lnTo>
                <a:lnTo>
                  <a:pt x="5181" y="927"/>
                </a:lnTo>
                <a:lnTo>
                  <a:pt x="45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k object 99"/>
          <p:cNvSpPr/>
          <p:nvPr/>
        </p:nvSpPr>
        <p:spPr>
          <a:xfrm>
            <a:off x="9708553" y="325005"/>
            <a:ext cx="6934" cy="584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k object 100"/>
          <p:cNvSpPr/>
          <p:nvPr/>
        </p:nvSpPr>
        <p:spPr>
          <a:xfrm>
            <a:off x="9717109" y="328990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622" y="0"/>
                </a:moveTo>
                <a:lnTo>
                  <a:pt x="317" y="495"/>
                </a:lnTo>
                <a:lnTo>
                  <a:pt x="0" y="698"/>
                </a:lnTo>
                <a:lnTo>
                  <a:pt x="41" y="1409"/>
                </a:lnTo>
                <a:lnTo>
                  <a:pt x="126" y="1701"/>
                </a:lnTo>
                <a:lnTo>
                  <a:pt x="495" y="1701"/>
                </a:lnTo>
                <a:lnTo>
                  <a:pt x="622" y="1854"/>
                </a:lnTo>
                <a:lnTo>
                  <a:pt x="2209" y="1409"/>
                </a:lnTo>
                <a:lnTo>
                  <a:pt x="2578" y="927"/>
                </a:lnTo>
                <a:lnTo>
                  <a:pt x="1409" y="393"/>
                </a:lnTo>
                <a:lnTo>
                  <a:pt x="62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k object 101"/>
          <p:cNvSpPr/>
          <p:nvPr/>
        </p:nvSpPr>
        <p:spPr>
          <a:xfrm>
            <a:off x="9739431" y="296307"/>
            <a:ext cx="16510" cy="33020"/>
          </a:xfrm>
          <a:custGeom>
            <a:avLst/>
            <a:gdLst/>
            <a:ahLst/>
            <a:cxnLst/>
            <a:rect l="l" t="t" r="r" b="b"/>
            <a:pathLst>
              <a:path w="16509" h="33020">
                <a:moveTo>
                  <a:pt x="8085" y="26200"/>
                </a:moveTo>
                <a:lnTo>
                  <a:pt x="4457" y="26200"/>
                </a:lnTo>
                <a:lnTo>
                  <a:pt x="5448" y="27584"/>
                </a:lnTo>
                <a:lnTo>
                  <a:pt x="6934" y="28295"/>
                </a:lnTo>
                <a:lnTo>
                  <a:pt x="7886" y="31381"/>
                </a:lnTo>
                <a:lnTo>
                  <a:pt x="11899" y="32677"/>
                </a:lnTo>
                <a:lnTo>
                  <a:pt x="13906" y="32169"/>
                </a:lnTo>
                <a:lnTo>
                  <a:pt x="14198" y="31026"/>
                </a:lnTo>
                <a:lnTo>
                  <a:pt x="11734" y="31026"/>
                </a:lnTo>
                <a:lnTo>
                  <a:pt x="11430" y="30937"/>
                </a:lnTo>
                <a:lnTo>
                  <a:pt x="11264" y="30454"/>
                </a:lnTo>
                <a:lnTo>
                  <a:pt x="11430" y="30111"/>
                </a:lnTo>
                <a:lnTo>
                  <a:pt x="11661" y="29857"/>
                </a:lnTo>
                <a:lnTo>
                  <a:pt x="9867" y="29857"/>
                </a:lnTo>
                <a:lnTo>
                  <a:pt x="9588" y="29679"/>
                </a:lnTo>
                <a:lnTo>
                  <a:pt x="9474" y="28790"/>
                </a:lnTo>
                <a:lnTo>
                  <a:pt x="10173" y="27851"/>
                </a:lnTo>
                <a:lnTo>
                  <a:pt x="7683" y="27851"/>
                </a:lnTo>
                <a:lnTo>
                  <a:pt x="7505" y="27774"/>
                </a:lnTo>
                <a:lnTo>
                  <a:pt x="7404" y="27279"/>
                </a:lnTo>
                <a:lnTo>
                  <a:pt x="8085" y="26200"/>
                </a:lnTo>
                <a:close/>
              </a:path>
              <a:path w="16509" h="33020">
                <a:moveTo>
                  <a:pt x="15201" y="27584"/>
                </a:moveTo>
                <a:lnTo>
                  <a:pt x="11950" y="31026"/>
                </a:lnTo>
                <a:lnTo>
                  <a:pt x="14198" y="31026"/>
                </a:lnTo>
                <a:lnTo>
                  <a:pt x="14541" y="29679"/>
                </a:lnTo>
                <a:lnTo>
                  <a:pt x="16002" y="28028"/>
                </a:lnTo>
                <a:lnTo>
                  <a:pt x="16002" y="27851"/>
                </a:lnTo>
                <a:lnTo>
                  <a:pt x="15201" y="27584"/>
                </a:lnTo>
                <a:close/>
              </a:path>
              <a:path w="16509" h="33020">
                <a:moveTo>
                  <a:pt x="13906" y="26365"/>
                </a:moveTo>
                <a:lnTo>
                  <a:pt x="12852" y="26365"/>
                </a:lnTo>
                <a:lnTo>
                  <a:pt x="12331" y="27000"/>
                </a:lnTo>
                <a:lnTo>
                  <a:pt x="12166" y="27584"/>
                </a:lnTo>
                <a:lnTo>
                  <a:pt x="10363" y="29857"/>
                </a:lnTo>
                <a:lnTo>
                  <a:pt x="11661" y="29857"/>
                </a:lnTo>
                <a:lnTo>
                  <a:pt x="14262" y="27000"/>
                </a:lnTo>
                <a:lnTo>
                  <a:pt x="14262" y="26568"/>
                </a:lnTo>
                <a:lnTo>
                  <a:pt x="13906" y="26365"/>
                </a:lnTo>
                <a:close/>
              </a:path>
              <a:path w="16509" h="33020">
                <a:moveTo>
                  <a:pt x="11582" y="24104"/>
                </a:moveTo>
                <a:lnTo>
                  <a:pt x="8001" y="27774"/>
                </a:lnTo>
                <a:lnTo>
                  <a:pt x="7683" y="27851"/>
                </a:lnTo>
                <a:lnTo>
                  <a:pt x="10173" y="27851"/>
                </a:lnTo>
                <a:lnTo>
                  <a:pt x="12166" y="25171"/>
                </a:lnTo>
                <a:lnTo>
                  <a:pt x="12166" y="24307"/>
                </a:lnTo>
                <a:lnTo>
                  <a:pt x="11734" y="24307"/>
                </a:lnTo>
                <a:lnTo>
                  <a:pt x="11582" y="24104"/>
                </a:lnTo>
                <a:close/>
              </a:path>
              <a:path w="16509" h="33020">
                <a:moveTo>
                  <a:pt x="3420" y="19959"/>
                </a:moveTo>
                <a:lnTo>
                  <a:pt x="1143" y="22948"/>
                </a:lnTo>
                <a:lnTo>
                  <a:pt x="1562" y="25819"/>
                </a:lnTo>
                <a:lnTo>
                  <a:pt x="2209" y="26200"/>
                </a:lnTo>
                <a:lnTo>
                  <a:pt x="2209" y="26365"/>
                </a:lnTo>
                <a:lnTo>
                  <a:pt x="2641" y="26365"/>
                </a:lnTo>
                <a:lnTo>
                  <a:pt x="4457" y="26200"/>
                </a:lnTo>
                <a:lnTo>
                  <a:pt x="8085" y="26200"/>
                </a:lnTo>
                <a:lnTo>
                  <a:pt x="8734" y="25171"/>
                </a:lnTo>
                <a:lnTo>
                  <a:pt x="6350" y="25171"/>
                </a:lnTo>
                <a:lnTo>
                  <a:pt x="6235" y="24307"/>
                </a:lnTo>
                <a:lnTo>
                  <a:pt x="3556" y="24307"/>
                </a:lnTo>
                <a:lnTo>
                  <a:pt x="3556" y="24104"/>
                </a:lnTo>
                <a:lnTo>
                  <a:pt x="3302" y="23952"/>
                </a:lnTo>
                <a:lnTo>
                  <a:pt x="3556" y="22948"/>
                </a:lnTo>
                <a:lnTo>
                  <a:pt x="3695" y="22644"/>
                </a:lnTo>
                <a:lnTo>
                  <a:pt x="3987" y="22453"/>
                </a:lnTo>
                <a:lnTo>
                  <a:pt x="4229" y="22021"/>
                </a:lnTo>
                <a:lnTo>
                  <a:pt x="5448" y="21107"/>
                </a:lnTo>
                <a:lnTo>
                  <a:pt x="6031" y="20345"/>
                </a:lnTo>
                <a:lnTo>
                  <a:pt x="3556" y="20345"/>
                </a:lnTo>
                <a:lnTo>
                  <a:pt x="3498" y="20078"/>
                </a:lnTo>
                <a:close/>
              </a:path>
              <a:path w="16509" h="33020">
                <a:moveTo>
                  <a:pt x="10833" y="20523"/>
                </a:moveTo>
                <a:lnTo>
                  <a:pt x="6667" y="25171"/>
                </a:lnTo>
                <a:lnTo>
                  <a:pt x="8734" y="25171"/>
                </a:lnTo>
                <a:lnTo>
                  <a:pt x="8902" y="24904"/>
                </a:lnTo>
                <a:lnTo>
                  <a:pt x="9867" y="24460"/>
                </a:lnTo>
                <a:lnTo>
                  <a:pt x="11087" y="23342"/>
                </a:lnTo>
                <a:lnTo>
                  <a:pt x="11332" y="22644"/>
                </a:lnTo>
                <a:lnTo>
                  <a:pt x="11430" y="20802"/>
                </a:lnTo>
                <a:lnTo>
                  <a:pt x="10833" y="20523"/>
                </a:lnTo>
                <a:close/>
              </a:path>
              <a:path w="16509" h="33020">
                <a:moveTo>
                  <a:pt x="9283" y="18427"/>
                </a:moveTo>
                <a:lnTo>
                  <a:pt x="8902" y="18427"/>
                </a:lnTo>
                <a:lnTo>
                  <a:pt x="8153" y="19596"/>
                </a:lnTo>
                <a:lnTo>
                  <a:pt x="7099" y="21869"/>
                </a:lnTo>
                <a:lnTo>
                  <a:pt x="5321" y="22948"/>
                </a:lnTo>
                <a:lnTo>
                  <a:pt x="4826" y="23342"/>
                </a:lnTo>
                <a:lnTo>
                  <a:pt x="4584" y="23952"/>
                </a:lnTo>
                <a:lnTo>
                  <a:pt x="3987" y="24307"/>
                </a:lnTo>
                <a:lnTo>
                  <a:pt x="6235" y="24307"/>
                </a:lnTo>
                <a:lnTo>
                  <a:pt x="6235" y="23952"/>
                </a:lnTo>
                <a:lnTo>
                  <a:pt x="9867" y="19138"/>
                </a:lnTo>
                <a:lnTo>
                  <a:pt x="9779" y="18567"/>
                </a:lnTo>
                <a:lnTo>
                  <a:pt x="9283" y="18427"/>
                </a:lnTo>
                <a:close/>
              </a:path>
              <a:path w="16509" h="33020">
                <a:moveTo>
                  <a:pt x="12166" y="24104"/>
                </a:moveTo>
                <a:lnTo>
                  <a:pt x="11734" y="24307"/>
                </a:lnTo>
                <a:lnTo>
                  <a:pt x="12166" y="24307"/>
                </a:lnTo>
                <a:lnTo>
                  <a:pt x="12166" y="24104"/>
                </a:lnTo>
                <a:close/>
              </a:path>
              <a:path w="16509" h="33020">
                <a:moveTo>
                  <a:pt x="8153" y="16814"/>
                </a:moveTo>
                <a:lnTo>
                  <a:pt x="8001" y="17017"/>
                </a:lnTo>
                <a:lnTo>
                  <a:pt x="7505" y="17144"/>
                </a:lnTo>
                <a:lnTo>
                  <a:pt x="4140" y="20345"/>
                </a:lnTo>
                <a:lnTo>
                  <a:pt x="6031" y="20345"/>
                </a:lnTo>
                <a:lnTo>
                  <a:pt x="7525" y="18567"/>
                </a:lnTo>
                <a:lnTo>
                  <a:pt x="8280" y="17779"/>
                </a:lnTo>
                <a:lnTo>
                  <a:pt x="8280" y="16916"/>
                </a:lnTo>
                <a:lnTo>
                  <a:pt x="8153" y="16814"/>
                </a:lnTo>
                <a:close/>
              </a:path>
              <a:path w="16509" h="33020">
                <a:moveTo>
                  <a:pt x="3806" y="19415"/>
                </a:moveTo>
                <a:lnTo>
                  <a:pt x="3390" y="19913"/>
                </a:lnTo>
                <a:lnTo>
                  <a:pt x="3696" y="19596"/>
                </a:lnTo>
                <a:lnTo>
                  <a:pt x="3806" y="19415"/>
                </a:lnTo>
                <a:close/>
              </a:path>
              <a:path w="16509" h="33020">
                <a:moveTo>
                  <a:pt x="1778" y="0"/>
                </a:moveTo>
                <a:lnTo>
                  <a:pt x="749" y="571"/>
                </a:lnTo>
                <a:lnTo>
                  <a:pt x="279" y="876"/>
                </a:lnTo>
                <a:lnTo>
                  <a:pt x="0" y="1955"/>
                </a:lnTo>
                <a:lnTo>
                  <a:pt x="181" y="2425"/>
                </a:lnTo>
                <a:lnTo>
                  <a:pt x="279" y="3746"/>
                </a:lnTo>
                <a:lnTo>
                  <a:pt x="2362" y="5892"/>
                </a:lnTo>
                <a:lnTo>
                  <a:pt x="2362" y="7835"/>
                </a:lnTo>
                <a:lnTo>
                  <a:pt x="0" y="9016"/>
                </a:lnTo>
                <a:lnTo>
                  <a:pt x="1143" y="10858"/>
                </a:lnTo>
                <a:lnTo>
                  <a:pt x="1778" y="11747"/>
                </a:lnTo>
                <a:lnTo>
                  <a:pt x="2095" y="11887"/>
                </a:lnTo>
                <a:lnTo>
                  <a:pt x="3060" y="12826"/>
                </a:lnTo>
                <a:lnTo>
                  <a:pt x="2209" y="14376"/>
                </a:lnTo>
                <a:lnTo>
                  <a:pt x="1841" y="15341"/>
                </a:lnTo>
                <a:lnTo>
                  <a:pt x="1308" y="15633"/>
                </a:lnTo>
                <a:lnTo>
                  <a:pt x="876" y="16179"/>
                </a:lnTo>
                <a:lnTo>
                  <a:pt x="876" y="16598"/>
                </a:lnTo>
                <a:lnTo>
                  <a:pt x="3806" y="19415"/>
                </a:lnTo>
                <a:lnTo>
                  <a:pt x="5267" y="17665"/>
                </a:lnTo>
                <a:lnTo>
                  <a:pt x="3822" y="17665"/>
                </a:lnTo>
                <a:lnTo>
                  <a:pt x="3390" y="17348"/>
                </a:lnTo>
                <a:lnTo>
                  <a:pt x="3390" y="16814"/>
                </a:lnTo>
                <a:lnTo>
                  <a:pt x="3695" y="16598"/>
                </a:lnTo>
                <a:lnTo>
                  <a:pt x="3822" y="16179"/>
                </a:lnTo>
                <a:lnTo>
                  <a:pt x="4457" y="15824"/>
                </a:lnTo>
                <a:lnTo>
                  <a:pt x="5016" y="15341"/>
                </a:lnTo>
                <a:lnTo>
                  <a:pt x="5321" y="15252"/>
                </a:lnTo>
                <a:lnTo>
                  <a:pt x="5448" y="15252"/>
                </a:lnTo>
                <a:lnTo>
                  <a:pt x="5448" y="14516"/>
                </a:lnTo>
                <a:lnTo>
                  <a:pt x="4584" y="14516"/>
                </a:lnTo>
                <a:lnTo>
                  <a:pt x="3822" y="14376"/>
                </a:lnTo>
                <a:lnTo>
                  <a:pt x="5133" y="11887"/>
                </a:lnTo>
                <a:lnTo>
                  <a:pt x="5207" y="11442"/>
                </a:lnTo>
                <a:lnTo>
                  <a:pt x="4826" y="11112"/>
                </a:lnTo>
                <a:lnTo>
                  <a:pt x="3987" y="10566"/>
                </a:lnTo>
                <a:lnTo>
                  <a:pt x="3695" y="9842"/>
                </a:lnTo>
                <a:lnTo>
                  <a:pt x="5016" y="9016"/>
                </a:lnTo>
                <a:lnTo>
                  <a:pt x="4327" y="8127"/>
                </a:lnTo>
                <a:lnTo>
                  <a:pt x="3556" y="8127"/>
                </a:lnTo>
                <a:lnTo>
                  <a:pt x="3390" y="8000"/>
                </a:lnTo>
                <a:lnTo>
                  <a:pt x="3060" y="7835"/>
                </a:lnTo>
                <a:lnTo>
                  <a:pt x="3390" y="6476"/>
                </a:lnTo>
                <a:lnTo>
                  <a:pt x="3390" y="5892"/>
                </a:lnTo>
                <a:lnTo>
                  <a:pt x="2806" y="5270"/>
                </a:lnTo>
                <a:lnTo>
                  <a:pt x="2895" y="4102"/>
                </a:lnTo>
                <a:lnTo>
                  <a:pt x="2489" y="4102"/>
                </a:lnTo>
                <a:lnTo>
                  <a:pt x="2209" y="3746"/>
                </a:lnTo>
                <a:lnTo>
                  <a:pt x="1841" y="3746"/>
                </a:lnTo>
                <a:lnTo>
                  <a:pt x="2095" y="3174"/>
                </a:lnTo>
                <a:lnTo>
                  <a:pt x="2095" y="2539"/>
                </a:lnTo>
                <a:lnTo>
                  <a:pt x="749" y="2539"/>
                </a:lnTo>
                <a:lnTo>
                  <a:pt x="558" y="1955"/>
                </a:lnTo>
                <a:lnTo>
                  <a:pt x="1562" y="1498"/>
                </a:lnTo>
                <a:lnTo>
                  <a:pt x="1637" y="571"/>
                </a:lnTo>
                <a:lnTo>
                  <a:pt x="1778" y="0"/>
                </a:lnTo>
                <a:close/>
              </a:path>
              <a:path w="16509" h="33020">
                <a:moveTo>
                  <a:pt x="6502" y="15544"/>
                </a:moveTo>
                <a:lnTo>
                  <a:pt x="5448" y="16205"/>
                </a:lnTo>
                <a:lnTo>
                  <a:pt x="4826" y="17144"/>
                </a:lnTo>
                <a:lnTo>
                  <a:pt x="3822" y="17665"/>
                </a:lnTo>
                <a:lnTo>
                  <a:pt x="5267" y="17665"/>
                </a:lnTo>
                <a:lnTo>
                  <a:pt x="6667" y="15989"/>
                </a:lnTo>
                <a:lnTo>
                  <a:pt x="6934" y="15824"/>
                </a:lnTo>
                <a:lnTo>
                  <a:pt x="6502" y="15544"/>
                </a:lnTo>
                <a:close/>
              </a:path>
              <a:path w="16509" h="33020">
                <a:moveTo>
                  <a:pt x="5321" y="13855"/>
                </a:moveTo>
                <a:lnTo>
                  <a:pt x="4826" y="14173"/>
                </a:lnTo>
                <a:lnTo>
                  <a:pt x="4584" y="14516"/>
                </a:lnTo>
                <a:lnTo>
                  <a:pt x="5448" y="14516"/>
                </a:lnTo>
                <a:lnTo>
                  <a:pt x="5448" y="14173"/>
                </a:lnTo>
                <a:lnTo>
                  <a:pt x="5321" y="13855"/>
                </a:lnTo>
                <a:close/>
              </a:path>
              <a:path w="16509" h="33020">
                <a:moveTo>
                  <a:pt x="4229" y="7835"/>
                </a:moveTo>
                <a:lnTo>
                  <a:pt x="3987" y="8000"/>
                </a:lnTo>
                <a:lnTo>
                  <a:pt x="3556" y="8127"/>
                </a:lnTo>
                <a:lnTo>
                  <a:pt x="4327" y="8127"/>
                </a:lnTo>
                <a:lnTo>
                  <a:pt x="4229" y="7835"/>
                </a:lnTo>
                <a:close/>
              </a:path>
              <a:path w="16509" h="33020">
                <a:moveTo>
                  <a:pt x="1778" y="2425"/>
                </a:moveTo>
                <a:lnTo>
                  <a:pt x="749" y="2539"/>
                </a:lnTo>
                <a:lnTo>
                  <a:pt x="2095" y="2539"/>
                </a:lnTo>
                <a:lnTo>
                  <a:pt x="1778" y="24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k object 102"/>
          <p:cNvSpPr/>
          <p:nvPr/>
        </p:nvSpPr>
        <p:spPr>
          <a:xfrm>
            <a:off x="9692678" y="303082"/>
            <a:ext cx="22860" cy="27940"/>
          </a:xfrm>
          <a:custGeom>
            <a:avLst/>
            <a:gdLst/>
            <a:ahLst/>
            <a:cxnLst/>
            <a:rect l="l" t="t" r="r" b="b"/>
            <a:pathLst>
              <a:path w="22859" h="27939">
                <a:moveTo>
                  <a:pt x="8998" y="18122"/>
                </a:moveTo>
                <a:lnTo>
                  <a:pt x="6502" y="18122"/>
                </a:lnTo>
                <a:lnTo>
                  <a:pt x="6908" y="18592"/>
                </a:lnTo>
                <a:lnTo>
                  <a:pt x="7594" y="27178"/>
                </a:lnTo>
                <a:lnTo>
                  <a:pt x="8394" y="27762"/>
                </a:lnTo>
                <a:lnTo>
                  <a:pt x="8585" y="27762"/>
                </a:lnTo>
                <a:lnTo>
                  <a:pt x="8724" y="27609"/>
                </a:lnTo>
                <a:lnTo>
                  <a:pt x="8998" y="18122"/>
                </a:lnTo>
                <a:close/>
              </a:path>
              <a:path w="22859" h="27939">
                <a:moveTo>
                  <a:pt x="11899" y="13385"/>
                </a:moveTo>
                <a:lnTo>
                  <a:pt x="10553" y="13576"/>
                </a:lnTo>
                <a:lnTo>
                  <a:pt x="10248" y="13868"/>
                </a:lnTo>
                <a:lnTo>
                  <a:pt x="9804" y="14185"/>
                </a:lnTo>
                <a:lnTo>
                  <a:pt x="11772" y="14185"/>
                </a:lnTo>
                <a:lnTo>
                  <a:pt x="12763" y="15100"/>
                </a:lnTo>
                <a:lnTo>
                  <a:pt x="12852" y="15963"/>
                </a:lnTo>
                <a:lnTo>
                  <a:pt x="13106" y="17183"/>
                </a:lnTo>
                <a:lnTo>
                  <a:pt x="13400" y="18122"/>
                </a:lnTo>
                <a:lnTo>
                  <a:pt x="13507" y="20802"/>
                </a:lnTo>
                <a:lnTo>
                  <a:pt x="13627" y="22517"/>
                </a:lnTo>
                <a:lnTo>
                  <a:pt x="13744" y="25031"/>
                </a:lnTo>
                <a:lnTo>
                  <a:pt x="14109" y="25031"/>
                </a:lnTo>
                <a:lnTo>
                  <a:pt x="14846" y="22656"/>
                </a:lnTo>
                <a:lnTo>
                  <a:pt x="14788" y="19583"/>
                </a:lnTo>
                <a:lnTo>
                  <a:pt x="14206" y="17526"/>
                </a:lnTo>
                <a:lnTo>
                  <a:pt x="14094" y="17043"/>
                </a:lnTo>
                <a:lnTo>
                  <a:pt x="13792" y="14325"/>
                </a:lnTo>
                <a:lnTo>
                  <a:pt x="13169" y="13868"/>
                </a:lnTo>
                <a:lnTo>
                  <a:pt x="11899" y="13385"/>
                </a:lnTo>
                <a:close/>
              </a:path>
              <a:path w="22859" h="27939">
                <a:moveTo>
                  <a:pt x="16433" y="18707"/>
                </a:moveTo>
                <a:lnTo>
                  <a:pt x="16259" y="19151"/>
                </a:lnTo>
                <a:lnTo>
                  <a:pt x="16048" y="19583"/>
                </a:lnTo>
                <a:lnTo>
                  <a:pt x="15938" y="20066"/>
                </a:lnTo>
                <a:lnTo>
                  <a:pt x="16306" y="20802"/>
                </a:lnTo>
                <a:lnTo>
                  <a:pt x="20269" y="20358"/>
                </a:lnTo>
                <a:lnTo>
                  <a:pt x="20286" y="19786"/>
                </a:lnTo>
                <a:lnTo>
                  <a:pt x="17221" y="19786"/>
                </a:lnTo>
                <a:lnTo>
                  <a:pt x="16662" y="19583"/>
                </a:lnTo>
                <a:lnTo>
                  <a:pt x="16433" y="18707"/>
                </a:lnTo>
                <a:close/>
              </a:path>
              <a:path w="22859" h="27939">
                <a:moveTo>
                  <a:pt x="4610" y="18707"/>
                </a:moveTo>
                <a:lnTo>
                  <a:pt x="4229" y="18707"/>
                </a:lnTo>
                <a:lnTo>
                  <a:pt x="3530" y="19037"/>
                </a:lnTo>
                <a:lnTo>
                  <a:pt x="3546" y="20066"/>
                </a:lnTo>
                <a:lnTo>
                  <a:pt x="3670" y="20358"/>
                </a:lnTo>
                <a:lnTo>
                  <a:pt x="6197" y="20358"/>
                </a:lnTo>
                <a:lnTo>
                  <a:pt x="6425" y="19037"/>
                </a:lnTo>
                <a:lnTo>
                  <a:pt x="4978" y="19037"/>
                </a:lnTo>
                <a:lnTo>
                  <a:pt x="4610" y="18707"/>
                </a:lnTo>
                <a:close/>
              </a:path>
              <a:path w="22859" h="27939">
                <a:moveTo>
                  <a:pt x="17805" y="19037"/>
                </a:moveTo>
                <a:lnTo>
                  <a:pt x="17627" y="19583"/>
                </a:lnTo>
                <a:lnTo>
                  <a:pt x="17221" y="19786"/>
                </a:lnTo>
                <a:lnTo>
                  <a:pt x="20286" y="19786"/>
                </a:lnTo>
                <a:lnTo>
                  <a:pt x="20142" y="19583"/>
                </a:lnTo>
                <a:lnTo>
                  <a:pt x="18808" y="19583"/>
                </a:lnTo>
                <a:lnTo>
                  <a:pt x="18376" y="19151"/>
                </a:lnTo>
                <a:lnTo>
                  <a:pt x="17805" y="19037"/>
                </a:lnTo>
                <a:close/>
              </a:path>
              <a:path w="22859" h="27939">
                <a:moveTo>
                  <a:pt x="19710" y="18707"/>
                </a:moveTo>
                <a:lnTo>
                  <a:pt x="18808" y="19583"/>
                </a:lnTo>
                <a:lnTo>
                  <a:pt x="20142" y="19583"/>
                </a:lnTo>
                <a:lnTo>
                  <a:pt x="19851" y="19037"/>
                </a:lnTo>
                <a:lnTo>
                  <a:pt x="19710" y="18707"/>
                </a:lnTo>
                <a:close/>
              </a:path>
              <a:path w="22859" h="27939">
                <a:moveTo>
                  <a:pt x="558" y="0"/>
                </a:moveTo>
                <a:lnTo>
                  <a:pt x="381" y="292"/>
                </a:lnTo>
                <a:lnTo>
                  <a:pt x="152" y="292"/>
                </a:lnTo>
                <a:lnTo>
                  <a:pt x="0" y="571"/>
                </a:lnTo>
                <a:lnTo>
                  <a:pt x="723" y="1498"/>
                </a:lnTo>
                <a:lnTo>
                  <a:pt x="2019" y="2730"/>
                </a:lnTo>
                <a:lnTo>
                  <a:pt x="1155" y="3784"/>
                </a:lnTo>
                <a:lnTo>
                  <a:pt x="461" y="5257"/>
                </a:lnTo>
                <a:lnTo>
                  <a:pt x="381" y="6045"/>
                </a:lnTo>
                <a:lnTo>
                  <a:pt x="1155" y="7073"/>
                </a:lnTo>
                <a:lnTo>
                  <a:pt x="1155" y="8178"/>
                </a:lnTo>
                <a:lnTo>
                  <a:pt x="1689" y="9207"/>
                </a:lnTo>
                <a:lnTo>
                  <a:pt x="2679" y="9436"/>
                </a:lnTo>
                <a:lnTo>
                  <a:pt x="3530" y="10033"/>
                </a:lnTo>
                <a:lnTo>
                  <a:pt x="4610" y="10033"/>
                </a:lnTo>
                <a:lnTo>
                  <a:pt x="5156" y="10375"/>
                </a:lnTo>
                <a:lnTo>
                  <a:pt x="5359" y="10706"/>
                </a:lnTo>
                <a:lnTo>
                  <a:pt x="5359" y="11010"/>
                </a:lnTo>
                <a:lnTo>
                  <a:pt x="5156" y="11010"/>
                </a:lnTo>
                <a:lnTo>
                  <a:pt x="4699" y="11188"/>
                </a:lnTo>
                <a:lnTo>
                  <a:pt x="4699" y="11442"/>
                </a:lnTo>
                <a:lnTo>
                  <a:pt x="4978" y="11645"/>
                </a:lnTo>
                <a:lnTo>
                  <a:pt x="5156" y="11645"/>
                </a:lnTo>
                <a:lnTo>
                  <a:pt x="5156" y="12039"/>
                </a:lnTo>
                <a:lnTo>
                  <a:pt x="4699" y="12357"/>
                </a:lnTo>
                <a:lnTo>
                  <a:pt x="4419" y="12661"/>
                </a:lnTo>
                <a:lnTo>
                  <a:pt x="3860" y="12661"/>
                </a:lnTo>
                <a:lnTo>
                  <a:pt x="3795" y="14033"/>
                </a:lnTo>
                <a:lnTo>
                  <a:pt x="3860" y="14185"/>
                </a:lnTo>
                <a:lnTo>
                  <a:pt x="5486" y="14960"/>
                </a:lnTo>
                <a:lnTo>
                  <a:pt x="5831" y="16802"/>
                </a:lnTo>
                <a:lnTo>
                  <a:pt x="5943" y="18326"/>
                </a:lnTo>
                <a:lnTo>
                  <a:pt x="5486" y="18707"/>
                </a:lnTo>
                <a:lnTo>
                  <a:pt x="4978" y="19037"/>
                </a:lnTo>
                <a:lnTo>
                  <a:pt x="6425" y="19037"/>
                </a:lnTo>
                <a:lnTo>
                  <a:pt x="6502" y="18592"/>
                </a:lnTo>
                <a:lnTo>
                  <a:pt x="6908" y="18592"/>
                </a:lnTo>
                <a:lnTo>
                  <a:pt x="6502" y="18122"/>
                </a:lnTo>
                <a:lnTo>
                  <a:pt x="8998" y="18122"/>
                </a:lnTo>
                <a:lnTo>
                  <a:pt x="9092" y="16802"/>
                </a:lnTo>
                <a:lnTo>
                  <a:pt x="9461" y="15392"/>
                </a:lnTo>
                <a:lnTo>
                  <a:pt x="10083" y="14503"/>
                </a:lnTo>
                <a:lnTo>
                  <a:pt x="11772" y="14185"/>
                </a:lnTo>
                <a:lnTo>
                  <a:pt x="9029" y="14185"/>
                </a:lnTo>
                <a:lnTo>
                  <a:pt x="8851" y="14033"/>
                </a:lnTo>
                <a:lnTo>
                  <a:pt x="8851" y="13741"/>
                </a:lnTo>
                <a:lnTo>
                  <a:pt x="8585" y="13576"/>
                </a:lnTo>
                <a:lnTo>
                  <a:pt x="8585" y="13296"/>
                </a:lnTo>
                <a:lnTo>
                  <a:pt x="8851" y="13144"/>
                </a:lnTo>
                <a:lnTo>
                  <a:pt x="10083" y="11925"/>
                </a:lnTo>
                <a:lnTo>
                  <a:pt x="12458" y="11785"/>
                </a:lnTo>
                <a:lnTo>
                  <a:pt x="20363" y="11785"/>
                </a:lnTo>
                <a:lnTo>
                  <a:pt x="20359" y="10706"/>
                </a:lnTo>
                <a:lnTo>
                  <a:pt x="20142" y="10375"/>
                </a:lnTo>
                <a:lnTo>
                  <a:pt x="19545" y="10375"/>
                </a:lnTo>
                <a:lnTo>
                  <a:pt x="19670" y="9207"/>
                </a:lnTo>
                <a:lnTo>
                  <a:pt x="20269" y="5257"/>
                </a:lnTo>
                <a:lnTo>
                  <a:pt x="20764" y="3314"/>
                </a:lnTo>
                <a:lnTo>
                  <a:pt x="20929" y="2235"/>
                </a:lnTo>
                <a:lnTo>
                  <a:pt x="22263" y="1790"/>
                </a:lnTo>
                <a:lnTo>
                  <a:pt x="21666" y="571"/>
                </a:lnTo>
                <a:lnTo>
                  <a:pt x="3860" y="190"/>
                </a:lnTo>
                <a:lnTo>
                  <a:pt x="558" y="0"/>
                </a:lnTo>
                <a:close/>
              </a:path>
              <a:path w="22859" h="27939">
                <a:moveTo>
                  <a:pt x="20363" y="11785"/>
                </a:moveTo>
                <a:lnTo>
                  <a:pt x="12458" y="11785"/>
                </a:lnTo>
                <a:lnTo>
                  <a:pt x="14224" y="12661"/>
                </a:lnTo>
                <a:lnTo>
                  <a:pt x="14947" y="13868"/>
                </a:lnTo>
                <a:lnTo>
                  <a:pt x="16306" y="15392"/>
                </a:lnTo>
                <a:lnTo>
                  <a:pt x="16358" y="15963"/>
                </a:lnTo>
                <a:lnTo>
                  <a:pt x="16433" y="18707"/>
                </a:lnTo>
                <a:lnTo>
                  <a:pt x="16789" y="18326"/>
                </a:lnTo>
                <a:lnTo>
                  <a:pt x="17335" y="17526"/>
                </a:lnTo>
                <a:lnTo>
                  <a:pt x="17230" y="15963"/>
                </a:lnTo>
                <a:lnTo>
                  <a:pt x="17326" y="13741"/>
                </a:lnTo>
                <a:lnTo>
                  <a:pt x="17462" y="13576"/>
                </a:lnTo>
                <a:lnTo>
                  <a:pt x="20269" y="12471"/>
                </a:lnTo>
                <a:lnTo>
                  <a:pt x="20363" y="117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k object 103"/>
          <p:cNvSpPr/>
          <p:nvPr/>
        </p:nvSpPr>
        <p:spPr>
          <a:xfrm>
            <a:off x="9692678" y="303082"/>
            <a:ext cx="22860" cy="27940"/>
          </a:xfrm>
          <a:custGeom>
            <a:avLst/>
            <a:gdLst/>
            <a:ahLst/>
            <a:cxnLst/>
            <a:rect l="l" t="t" r="r" b="b"/>
            <a:pathLst>
              <a:path w="22859" h="27939">
                <a:moveTo>
                  <a:pt x="8585" y="27762"/>
                </a:moveTo>
                <a:lnTo>
                  <a:pt x="8724" y="27609"/>
                </a:lnTo>
                <a:lnTo>
                  <a:pt x="9029" y="17043"/>
                </a:lnTo>
                <a:lnTo>
                  <a:pt x="9461" y="15392"/>
                </a:lnTo>
                <a:lnTo>
                  <a:pt x="10083" y="14503"/>
                </a:lnTo>
                <a:lnTo>
                  <a:pt x="11772" y="14185"/>
                </a:lnTo>
                <a:lnTo>
                  <a:pt x="12763" y="15100"/>
                </a:lnTo>
                <a:lnTo>
                  <a:pt x="12852" y="15963"/>
                </a:lnTo>
                <a:lnTo>
                  <a:pt x="13106" y="17183"/>
                </a:lnTo>
                <a:lnTo>
                  <a:pt x="13487" y="18402"/>
                </a:lnTo>
                <a:lnTo>
                  <a:pt x="13487" y="20510"/>
                </a:lnTo>
                <a:lnTo>
                  <a:pt x="13627" y="22517"/>
                </a:lnTo>
                <a:lnTo>
                  <a:pt x="13627" y="24257"/>
                </a:lnTo>
                <a:lnTo>
                  <a:pt x="13627" y="24752"/>
                </a:lnTo>
                <a:lnTo>
                  <a:pt x="13792" y="25146"/>
                </a:lnTo>
                <a:lnTo>
                  <a:pt x="14109" y="25031"/>
                </a:lnTo>
                <a:lnTo>
                  <a:pt x="14846" y="22656"/>
                </a:lnTo>
                <a:lnTo>
                  <a:pt x="14846" y="19786"/>
                </a:lnTo>
                <a:lnTo>
                  <a:pt x="14109" y="17183"/>
                </a:lnTo>
                <a:lnTo>
                  <a:pt x="13792" y="14325"/>
                </a:lnTo>
                <a:lnTo>
                  <a:pt x="13169" y="13868"/>
                </a:lnTo>
                <a:lnTo>
                  <a:pt x="11899" y="13385"/>
                </a:lnTo>
                <a:lnTo>
                  <a:pt x="10553" y="13576"/>
                </a:lnTo>
                <a:lnTo>
                  <a:pt x="10248" y="13868"/>
                </a:lnTo>
                <a:lnTo>
                  <a:pt x="9804" y="14185"/>
                </a:lnTo>
                <a:lnTo>
                  <a:pt x="9652" y="14185"/>
                </a:lnTo>
                <a:lnTo>
                  <a:pt x="9461" y="14185"/>
                </a:lnTo>
                <a:lnTo>
                  <a:pt x="9029" y="14185"/>
                </a:lnTo>
                <a:lnTo>
                  <a:pt x="8851" y="14033"/>
                </a:lnTo>
                <a:lnTo>
                  <a:pt x="8851" y="13741"/>
                </a:lnTo>
                <a:lnTo>
                  <a:pt x="8585" y="13576"/>
                </a:lnTo>
                <a:lnTo>
                  <a:pt x="8585" y="13296"/>
                </a:lnTo>
                <a:lnTo>
                  <a:pt x="8851" y="13144"/>
                </a:lnTo>
                <a:lnTo>
                  <a:pt x="10083" y="11925"/>
                </a:lnTo>
                <a:lnTo>
                  <a:pt x="12458" y="11785"/>
                </a:lnTo>
                <a:lnTo>
                  <a:pt x="14224" y="12661"/>
                </a:lnTo>
                <a:lnTo>
                  <a:pt x="14947" y="13868"/>
                </a:lnTo>
                <a:lnTo>
                  <a:pt x="16306" y="15392"/>
                </a:lnTo>
                <a:lnTo>
                  <a:pt x="16433" y="16802"/>
                </a:lnTo>
                <a:lnTo>
                  <a:pt x="16433" y="18122"/>
                </a:lnTo>
                <a:lnTo>
                  <a:pt x="16433" y="18796"/>
                </a:lnTo>
                <a:lnTo>
                  <a:pt x="15875" y="19939"/>
                </a:lnTo>
                <a:lnTo>
                  <a:pt x="16306" y="20802"/>
                </a:lnTo>
                <a:lnTo>
                  <a:pt x="20269" y="20358"/>
                </a:lnTo>
                <a:lnTo>
                  <a:pt x="20485" y="20066"/>
                </a:lnTo>
                <a:lnTo>
                  <a:pt x="20142" y="19583"/>
                </a:lnTo>
                <a:lnTo>
                  <a:pt x="19900" y="19151"/>
                </a:lnTo>
                <a:lnTo>
                  <a:pt x="19710" y="18707"/>
                </a:lnTo>
                <a:lnTo>
                  <a:pt x="18808" y="19583"/>
                </a:lnTo>
                <a:lnTo>
                  <a:pt x="18376" y="19151"/>
                </a:lnTo>
                <a:lnTo>
                  <a:pt x="17805" y="19037"/>
                </a:lnTo>
                <a:lnTo>
                  <a:pt x="17627" y="19583"/>
                </a:lnTo>
                <a:lnTo>
                  <a:pt x="17221" y="19786"/>
                </a:lnTo>
                <a:lnTo>
                  <a:pt x="16662" y="19583"/>
                </a:lnTo>
                <a:lnTo>
                  <a:pt x="16433" y="18707"/>
                </a:lnTo>
                <a:lnTo>
                  <a:pt x="16789" y="18326"/>
                </a:lnTo>
                <a:lnTo>
                  <a:pt x="17335" y="17526"/>
                </a:lnTo>
                <a:lnTo>
                  <a:pt x="17119" y="14325"/>
                </a:lnTo>
                <a:lnTo>
                  <a:pt x="17119" y="14033"/>
                </a:lnTo>
                <a:lnTo>
                  <a:pt x="17221" y="13868"/>
                </a:lnTo>
                <a:lnTo>
                  <a:pt x="17462" y="13576"/>
                </a:lnTo>
                <a:lnTo>
                  <a:pt x="20269" y="12471"/>
                </a:lnTo>
                <a:lnTo>
                  <a:pt x="20485" y="10896"/>
                </a:lnTo>
                <a:lnTo>
                  <a:pt x="20142" y="10375"/>
                </a:lnTo>
                <a:lnTo>
                  <a:pt x="19545" y="10375"/>
                </a:lnTo>
                <a:lnTo>
                  <a:pt x="19545" y="10033"/>
                </a:lnTo>
                <a:lnTo>
                  <a:pt x="20269" y="5257"/>
                </a:lnTo>
                <a:lnTo>
                  <a:pt x="20764" y="3314"/>
                </a:lnTo>
                <a:lnTo>
                  <a:pt x="20929" y="2235"/>
                </a:lnTo>
                <a:lnTo>
                  <a:pt x="22263" y="1790"/>
                </a:lnTo>
                <a:lnTo>
                  <a:pt x="21666" y="571"/>
                </a:lnTo>
                <a:lnTo>
                  <a:pt x="3860" y="190"/>
                </a:lnTo>
                <a:lnTo>
                  <a:pt x="558" y="0"/>
                </a:lnTo>
                <a:lnTo>
                  <a:pt x="381" y="292"/>
                </a:lnTo>
                <a:lnTo>
                  <a:pt x="152" y="292"/>
                </a:lnTo>
                <a:lnTo>
                  <a:pt x="0" y="571"/>
                </a:lnTo>
                <a:lnTo>
                  <a:pt x="723" y="1498"/>
                </a:lnTo>
                <a:lnTo>
                  <a:pt x="2019" y="2730"/>
                </a:lnTo>
                <a:lnTo>
                  <a:pt x="1155" y="3784"/>
                </a:lnTo>
                <a:lnTo>
                  <a:pt x="723" y="4673"/>
                </a:lnTo>
                <a:lnTo>
                  <a:pt x="381" y="5435"/>
                </a:lnTo>
                <a:lnTo>
                  <a:pt x="381" y="6045"/>
                </a:lnTo>
                <a:lnTo>
                  <a:pt x="1155" y="7073"/>
                </a:lnTo>
                <a:lnTo>
                  <a:pt x="1155" y="8178"/>
                </a:lnTo>
                <a:lnTo>
                  <a:pt x="1689" y="9207"/>
                </a:lnTo>
                <a:lnTo>
                  <a:pt x="2679" y="9436"/>
                </a:lnTo>
                <a:lnTo>
                  <a:pt x="3530" y="10033"/>
                </a:lnTo>
                <a:lnTo>
                  <a:pt x="4610" y="10033"/>
                </a:lnTo>
                <a:lnTo>
                  <a:pt x="5156" y="10375"/>
                </a:lnTo>
                <a:lnTo>
                  <a:pt x="5359" y="10706"/>
                </a:lnTo>
                <a:lnTo>
                  <a:pt x="5359" y="11010"/>
                </a:lnTo>
                <a:lnTo>
                  <a:pt x="5156" y="11010"/>
                </a:lnTo>
                <a:lnTo>
                  <a:pt x="4699" y="11188"/>
                </a:lnTo>
                <a:lnTo>
                  <a:pt x="4699" y="11442"/>
                </a:lnTo>
                <a:lnTo>
                  <a:pt x="4978" y="11645"/>
                </a:lnTo>
                <a:lnTo>
                  <a:pt x="5156" y="11645"/>
                </a:lnTo>
                <a:lnTo>
                  <a:pt x="5156" y="12039"/>
                </a:lnTo>
                <a:lnTo>
                  <a:pt x="4699" y="12357"/>
                </a:lnTo>
                <a:lnTo>
                  <a:pt x="4419" y="12661"/>
                </a:lnTo>
                <a:lnTo>
                  <a:pt x="3860" y="12661"/>
                </a:lnTo>
                <a:lnTo>
                  <a:pt x="3670" y="13296"/>
                </a:lnTo>
                <a:lnTo>
                  <a:pt x="3670" y="13741"/>
                </a:lnTo>
                <a:lnTo>
                  <a:pt x="3860" y="14185"/>
                </a:lnTo>
                <a:lnTo>
                  <a:pt x="5486" y="14960"/>
                </a:lnTo>
                <a:lnTo>
                  <a:pt x="6045" y="17945"/>
                </a:lnTo>
                <a:lnTo>
                  <a:pt x="5943" y="18326"/>
                </a:lnTo>
                <a:lnTo>
                  <a:pt x="5486" y="18707"/>
                </a:lnTo>
                <a:lnTo>
                  <a:pt x="4978" y="19037"/>
                </a:lnTo>
                <a:lnTo>
                  <a:pt x="4610" y="18707"/>
                </a:lnTo>
                <a:lnTo>
                  <a:pt x="4229" y="18707"/>
                </a:lnTo>
                <a:lnTo>
                  <a:pt x="3530" y="19037"/>
                </a:lnTo>
                <a:lnTo>
                  <a:pt x="3429" y="19786"/>
                </a:lnTo>
                <a:lnTo>
                  <a:pt x="3670" y="20358"/>
                </a:lnTo>
                <a:lnTo>
                  <a:pt x="6197" y="20358"/>
                </a:lnTo>
                <a:lnTo>
                  <a:pt x="6502" y="18592"/>
                </a:lnTo>
                <a:lnTo>
                  <a:pt x="6908" y="18592"/>
                </a:lnTo>
                <a:lnTo>
                  <a:pt x="6502" y="18122"/>
                </a:lnTo>
                <a:lnTo>
                  <a:pt x="6908" y="18592"/>
                </a:lnTo>
                <a:lnTo>
                  <a:pt x="7594" y="27178"/>
                </a:lnTo>
                <a:lnTo>
                  <a:pt x="8394" y="27762"/>
                </a:lnTo>
                <a:lnTo>
                  <a:pt x="8585" y="27762"/>
                </a:lnTo>
                <a:close/>
              </a:path>
            </a:pathLst>
          </a:custGeom>
          <a:ln w="3175">
            <a:solidFill>
              <a:srgbClr val="A688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k object 104"/>
          <p:cNvSpPr/>
          <p:nvPr/>
        </p:nvSpPr>
        <p:spPr>
          <a:xfrm>
            <a:off x="9719691" y="327334"/>
            <a:ext cx="2540" cy="3175"/>
          </a:xfrm>
          <a:custGeom>
            <a:avLst/>
            <a:gdLst/>
            <a:ahLst/>
            <a:cxnLst/>
            <a:rect l="l" t="t" r="r" b="b"/>
            <a:pathLst>
              <a:path w="2540" h="3175">
                <a:moveTo>
                  <a:pt x="596" y="0"/>
                </a:moveTo>
                <a:lnTo>
                  <a:pt x="165" y="355"/>
                </a:lnTo>
                <a:lnTo>
                  <a:pt x="165" y="495"/>
                </a:lnTo>
                <a:lnTo>
                  <a:pt x="0" y="889"/>
                </a:lnTo>
                <a:lnTo>
                  <a:pt x="165" y="1651"/>
                </a:lnTo>
                <a:lnTo>
                  <a:pt x="876" y="2438"/>
                </a:lnTo>
                <a:lnTo>
                  <a:pt x="1625" y="2679"/>
                </a:lnTo>
                <a:lnTo>
                  <a:pt x="2095" y="2362"/>
                </a:lnTo>
                <a:lnTo>
                  <a:pt x="2489" y="2362"/>
                </a:lnTo>
                <a:lnTo>
                  <a:pt x="2416" y="1651"/>
                </a:lnTo>
                <a:lnTo>
                  <a:pt x="2159" y="889"/>
                </a:lnTo>
                <a:lnTo>
                  <a:pt x="1498" y="355"/>
                </a:lnTo>
                <a:lnTo>
                  <a:pt x="5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k object 105"/>
          <p:cNvSpPr/>
          <p:nvPr/>
        </p:nvSpPr>
        <p:spPr>
          <a:xfrm>
            <a:off x="9725643" y="328477"/>
            <a:ext cx="2540" cy="1270"/>
          </a:xfrm>
          <a:custGeom>
            <a:avLst/>
            <a:gdLst/>
            <a:ahLst/>
            <a:cxnLst/>
            <a:rect l="l" t="t" r="r" b="b"/>
            <a:pathLst>
              <a:path w="2540" h="1270">
                <a:moveTo>
                  <a:pt x="368" y="0"/>
                </a:moveTo>
                <a:lnTo>
                  <a:pt x="0" y="228"/>
                </a:lnTo>
                <a:lnTo>
                  <a:pt x="0" y="507"/>
                </a:lnTo>
                <a:lnTo>
                  <a:pt x="622" y="1003"/>
                </a:lnTo>
                <a:lnTo>
                  <a:pt x="2362" y="507"/>
                </a:lnTo>
                <a:lnTo>
                  <a:pt x="2082" y="228"/>
                </a:lnTo>
                <a:lnTo>
                  <a:pt x="1904" y="228"/>
                </a:lnTo>
                <a:lnTo>
                  <a:pt x="1587" y="76"/>
                </a:lnTo>
                <a:lnTo>
                  <a:pt x="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k object 106"/>
          <p:cNvSpPr/>
          <p:nvPr/>
        </p:nvSpPr>
        <p:spPr>
          <a:xfrm>
            <a:off x="9740308" y="327333"/>
            <a:ext cx="5080" cy="1270"/>
          </a:xfrm>
          <a:custGeom>
            <a:avLst/>
            <a:gdLst/>
            <a:ahLst/>
            <a:cxnLst/>
            <a:rect l="l" t="t" r="r" b="b"/>
            <a:pathLst>
              <a:path w="5079" h="1270">
                <a:moveTo>
                  <a:pt x="3111" y="0"/>
                </a:moveTo>
                <a:lnTo>
                  <a:pt x="431" y="495"/>
                </a:lnTo>
                <a:lnTo>
                  <a:pt x="0" y="787"/>
                </a:lnTo>
                <a:lnTo>
                  <a:pt x="965" y="787"/>
                </a:lnTo>
                <a:lnTo>
                  <a:pt x="1485" y="1143"/>
                </a:lnTo>
                <a:lnTo>
                  <a:pt x="4571" y="889"/>
                </a:lnTo>
                <a:lnTo>
                  <a:pt x="4762" y="35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k object 107"/>
          <p:cNvSpPr/>
          <p:nvPr/>
        </p:nvSpPr>
        <p:spPr>
          <a:xfrm>
            <a:off x="9727073" y="326906"/>
            <a:ext cx="8890" cy="1905"/>
          </a:xfrm>
          <a:custGeom>
            <a:avLst/>
            <a:gdLst/>
            <a:ahLst/>
            <a:cxnLst/>
            <a:rect l="l" t="t" r="r" b="b"/>
            <a:pathLst>
              <a:path w="8890" h="1904">
                <a:moveTo>
                  <a:pt x="5791" y="927"/>
                </a:moveTo>
                <a:lnTo>
                  <a:pt x="3898" y="927"/>
                </a:lnTo>
                <a:lnTo>
                  <a:pt x="4953" y="1320"/>
                </a:lnTo>
                <a:lnTo>
                  <a:pt x="5232" y="1320"/>
                </a:lnTo>
                <a:lnTo>
                  <a:pt x="5359" y="1066"/>
                </a:lnTo>
                <a:lnTo>
                  <a:pt x="5791" y="927"/>
                </a:lnTo>
                <a:close/>
              </a:path>
              <a:path w="8890" h="1904">
                <a:moveTo>
                  <a:pt x="1498" y="0"/>
                </a:moveTo>
                <a:lnTo>
                  <a:pt x="165" y="177"/>
                </a:lnTo>
                <a:lnTo>
                  <a:pt x="0" y="787"/>
                </a:lnTo>
                <a:lnTo>
                  <a:pt x="1054" y="787"/>
                </a:lnTo>
                <a:lnTo>
                  <a:pt x="1498" y="1066"/>
                </a:lnTo>
                <a:lnTo>
                  <a:pt x="2552" y="927"/>
                </a:lnTo>
                <a:lnTo>
                  <a:pt x="5791" y="927"/>
                </a:lnTo>
                <a:lnTo>
                  <a:pt x="8343" y="787"/>
                </a:lnTo>
                <a:lnTo>
                  <a:pt x="5834" y="342"/>
                </a:lnTo>
                <a:lnTo>
                  <a:pt x="2209" y="342"/>
                </a:lnTo>
                <a:lnTo>
                  <a:pt x="1498" y="0"/>
                </a:lnTo>
                <a:close/>
              </a:path>
              <a:path w="8890" h="1904">
                <a:moveTo>
                  <a:pt x="3898" y="927"/>
                </a:moveTo>
                <a:lnTo>
                  <a:pt x="2552" y="927"/>
                </a:lnTo>
                <a:lnTo>
                  <a:pt x="3149" y="1066"/>
                </a:lnTo>
                <a:lnTo>
                  <a:pt x="3898" y="927"/>
                </a:lnTo>
                <a:close/>
              </a:path>
              <a:path w="8890" h="1904">
                <a:moveTo>
                  <a:pt x="3898" y="0"/>
                </a:moveTo>
                <a:lnTo>
                  <a:pt x="2209" y="342"/>
                </a:lnTo>
                <a:lnTo>
                  <a:pt x="5834" y="342"/>
                </a:lnTo>
                <a:lnTo>
                  <a:pt x="38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k object 108"/>
          <p:cNvSpPr/>
          <p:nvPr/>
        </p:nvSpPr>
        <p:spPr>
          <a:xfrm>
            <a:off x="9721442" y="325982"/>
            <a:ext cx="2540" cy="2540"/>
          </a:xfrm>
          <a:custGeom>
            <a:avLst/>
            <a:gdLst/>
            <a:ahLst/>
            <a:cxnLst/>
            <a:rect l="l" t="t" r="r" b="b"/>
            <a:pathLst>
              <a:path w="2540" h="2539">
                <a:moveTo>
                  <a:pt x="749" y="0"/>
                </a:moveTo>
                <a:lnTo>
                  <a:pt x="0" y="431"/>
                </a:lnTo>
                <a:lnTo>
                  <a:pt x="0" y="1104"/>
                </a:lnTo>
                <a:lnTo>
                  <a:pt x="863" y="1714"/>
                </a:lnTo>
                <a:lnTo>
                  <a:pt x="1562" y="2133"/>
                </a:lnTo>
                <a:lnTo>
                  <a:pt x="2336" y="2133"/>
                </a:lnTo>
                <a:lnTo>
                  <a:pt x="2451" y="1104"/>
                </a:lnTo>
                <a:lnTo>
                  <a:pt x="1892" y="431"/>
                </a:lnTo>
                <a:lnTo>
                  <a:pt x="1219" y="190"/>
                </a:lnTo>
                <a:lnTo>
                  <a:pt x="863" y="190"/>
                </a:lnTo>
                <a:lnTo>
                  <a:pt x="7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k object 109"/>
          <p:cNvSpPr/>
          <p:nvPr/>
        </p:nvSpPr>
        <p:spPr>
          <a:xfrm>
            <a:off x="9723091" y="32408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723" y="0"/>
                </a:moveTo>
                <a:lnTo>
                  <a:pt x="253" y="0"/>
                </a:lnTo>
                <a:lnTo>
                  <a:pt x="253" y="253"/>
                </a:lnTo>
                <a:lnTo>
                  <a:pt x="0" y="444"/>
                </a:lnTo>
                <a:lnTo>
                  <a:pt x="0" y="1015"/>
                </a:lnTo>
                <a:lnTo>
                  <a:pt x="152" y="1511"/>
                </a:lnTo>
                <a:lnTo>
                  <a:pt x="622" y="1650"/>
                </a:lnTo>
                <a:lnTo>
                  <a:pt x="1523" y="2336"/>
                </a:lnTo>
                <a:lnTo>
                  <a:pt x="1777" y="3009"/>
                </a:lnTo>
                <a:lnTo>
                  <a:pt x="2146" y="2819"/>
                </a:lnTo>
                <a:lnTo>
                  <a:pt x="2552" y="2819"/>
                </a:lnTo>
                <a:lnTo>
                  <a:pt x="2806" y="2539"/>
                </a:lnTo>
                <a:lnTo>
                  <a:pt x="2933" y="2336"/>
                </a:lnTo>
                <a:lnTo>
                  <a:pt x="2806" y="1790"/>
                </a:lnTo>
                <a:lnTo>
                  <a:pt x="7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k object 110"/>
          <p:cNvSpPr/>
          <p:nvPr/>
        </p:nvSpPr>
        <p:spPr>
          <a:xfrm>
            <a:off x="9728569" y="324799"/>
            <a:ext cx="16510" cy="1905"/>
          </a:xfrm>
          <a:custGeom>
            <a:avLst/>
            <a:gdLst/>
            <a:ahLst/>
            <a:cxnLst/>
            <a:rect l="l" t="t" r="r" b="b"/>
            <a:pathLst>
              <a:path w="16509" h="1904">
                <a:moveTo>
                  <a:pt x="1181" y="0"/>
                </a:moveTo>
                <a:lnTo>
                  <a:pt x="0" y="800"/>
                </a:lnTo>
                <a:lnTo>
                  <a:pt x="10172" y="1816"/>
                </a:lnTo>
                <a:lnTo>
                  <a:pt x="15697" y="1371"/>
                </a:lnTo>
                <a:lnTo>
                  <a:pt x="16065" y="1066"/>
                </a:lnTo>
                <a:lnTo>
                  <a:pt x="15875" y="939"/>
                </a:lnTo>
                <a:lnTo>
                  <a:pt x="15824" y="800"/>
                </a:lnTo>
                <a:lnTo>
                  <a:pt x="8026" y="800"/>
                </a:lnTo>
                <a:lnTo>
                  <a:pt x="5272" y="444"/>
                </a:lnTo>
                <a:lnTo>
                  <a:pt x="2705" y="444"/>
                </a:lnTo>
                <a:lnTo>
                  <a:pt x="1181" y="0"/>
                </a:lnTo>
                <a:close/>
              </a:path>
              <a:path w="16509" h="1904">
                <a:moveTo>
                  <a:pt x="12014" y="152"/>
                </a:moveTo>
                <a:lnTo>
                  <a:pt x="8026" y="800"/>
                </a:lnTo>
                <a:lnTo>
                  <a:pt x="15824" y="800"/>
                </a:lnTo>
                <a:lnTo>
                  <a:pt x="15697" y="444"/>
                </a:lnTo>
                <a:lnTo>
                  <a:pt x="12014" y="152"/>
                </a:lnTo>
                <a:close/>
              </a:path>
              <a:path w="16509" h="1904">
                <a:moveTo>
                  <a:pt x="4191" y="304"/>
                </a:moveTo>
                <a:lnTo>
                  <a:pt x="2705" y="444"/>
                </a:lnTo>
                <a:lnTo>
                  <a:pt x="5272" y="444"/>
                </a:lnTo>
                <a:lnTo>
                  <a:pt x="4191" y="3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k object 111"/>
          <p:cNvSpPr/>
          <p:nvPr/>
        </p:nvSpPr>
        <p:spPr>
          <a:xfrm>
            <a:off x="9665030" y="319265"/>
            <a:ext cx="25272" cy="885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k object 112"/>
          <p:cNvSpPr/>
          <p:nvPr/>
        </p:nvSpPr>
        <p:spPr>
          <a:xfrm>
            <a:off x="9779774" y="310591"/>
            <a:ext cx="38481" cy="1666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k object 113"/>
          <p:cNvSpPr/>
          <p:nvPr/>
        </p:nvSpPr>
        <p:spPr>
          <a:xfrm>
            <a:off x="9660693" y="261851"/>
            <a:ext cx="113656" cy="6568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k object 114"/>
          <p:cNvSpPr/>
          <p:nvPr/>
        </p:nvSpPr>
        <p:spPr>
          <a:xfrm>
            <a:off x="9711359" y="314515"/>
            <a:ext cx="4343" cy="925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k object 115"/>
          <p:cNvSpPr/>
          <p:nvPr/>
        </p:nvSpPr>
        <p:spPr>
          <a:xfrm>
            <a:off x="9725172" y="319505"/>
            <a:ext cx="3810" cy="3810"/>
          </a:xfrm>
          <a:custGeom>
            <a:avLst/>
            <a:gdLst/>
            <a:ahLst/>
            <a:cxnLst/>
            <a:rect l="l" t="t" r="r" b="b"/>
            <a:pathLst>
              <a:path w="3809" h="3810">
                <a:moveTo>
                  <a:pt x="1092" y="0"/>
                </a:moveTo>
                <a:lnTo>
                  <a:pt x="596" y="0"/>
                </a:lnTo>
                <a:lnTo>
                  <a:pt x="101" y="380"/>
                </a:lnTo>
                <a:lnTo>
                  <a:pt x="0" y="914"/>
                </a:lnTo>
                <a:lnTo>
                  <a:pt x="3276" y="3365"/>
                </a:lnTo>
                <a:lnTo>
                  <a:pt x="3403" y="3365"/>
                </a:lnTo>
                <a:lnTo>
                  <a:pt x="3543" y="3162"/>
                </a:lnTo>
                <a:lnTo>
                  <a:pt x="3670" y="2616"/>
                </a:lnTo>
                <a:lnTo>
                  <a:pt x="3276" y="1701"/>
                </a:lnTo>
                <a:lnTo>
                  <a:pt x="3048" y="1511"/>
                </a:lnTo>
                <a:lnTo>
                  <a:pt x="2832" y="1511"/>
                </a:lnTo>
                <a:lnTo>
                  <a:pt x="2654" y="1358"/>
                </a:lnTo>
                <a:lnTo>
                  <a:pt x="2552" y="914"/>
                </a:lnTo>
                <a:lnTo>
                  <a:pt x="2057" y="482"/>
                </a:lnTo>
                <a:lnTo>
                  <a:pt x="1625" y="380"/>
                </a:lnTo>
                <a:lnTo>
                  <a:pt x="10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k object 116"/>
          <p:cNvSpPr/>
          <p:nvPr/>
        </p:nvSpPr>
        <p:spPr>
          <a:xfrm>
            <a:off x="9737756" y="321478"/>
            <a:ext cx="1905" cy="1270"/>
          </a:xfrm>
          <a:custGeom>
            <a:avLst/>
            <a:gdLst/>
            <a:ahLst/>
            <a:cxnLst/>
            <a:rect l="l" t="t" r="r" b="b"/>
            <a:pathLst>
              <a:path w="1904" h="1270">
                <a:moveTo>
                  <a:pt x="1333" y="0"/>
                </a:moveTo>
                <a:lnTo>
                  <a:pt x="990" y="0"/>
                </a:lnTo>
                <a:lnTo>
                  <a:pt x="609" y="203"/>
                </a:lnTo>
                <a:lnTo>
                  <a:pt x="0" y="203"/>
                </a:lnTo>
                <a:lnTo>
                  <a:pt x="152" y="317"/>
                </a:lnTo>
                <a:lnTo>
                  <a:pt x="1143" y="762"/>
                </a:lnTo>
                <a:lnTo>
                  <a:pt x="1333" y="647"/>
                </a:lnTo>
                <a:lnTo>
                  <a:pt x="1333" y="317"/>
                </a:lnTo>
                <a:lnTo>
                  <a:pt x="1676" y="203"/>
                </a:lnTo>
                <a:lnTo>
                  <a:pt x="13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k object 117"/>
          <p:cNvSpPr/>
          <p:nvPr/>
        </p:nvSpPr>
        <p:spPr>
          <a:xfrm>
            <a:off x="9730615" y="320761"/>
            <a:ext cx="6350" cy="1905"/>
          </a:xfrm>
          <a:custGeom>
            <a:avLst/>
            <a:gdLst/>
            <a:ahLst/>
            <a:cxnLst/>
            <a:rect l="l" t="t" r="r" b="b"/>
            <a:pathLst>
              <a:path w="6350" h="1904">
                <a:moveTo>
                  <a:pt x="4457" y="0"/>
                </a:moveTo>
                <a:lnTo>
                  <a:pt x="2679" y="101"/>
                </a:lnTo>
                <a:lnTo>
                  <a:pt x="355" y="101"/>
                </a:lnTo>
                <a:lnTo>
                  <a:pt x="355" y="266"/>
                </a:lnTo>
                <a:lnTo>
                  <a:pt x="0" y="647"/>
                </a:lnTo>
                <a:lnTo>
                  <a:pt x="355" y="1028"/>
                </a:lnTo>
                <a:lnTo>
                  <a:pt x="3606" y="1117"/>
                </a:lnTo>
                <a:lnTo>
                  <a:pt x="3898" y="1612"/>
                </a:lnTo>
                <a:lnTo>
                  <a:pt x="4368" y="1612"/>
                </a:lnTo>
                <a:lnTo>
                  <a:pt x="6223" y="914"/>
                </a:lnTo>
                <a:lnTo>
                  <a:pt x="44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k object 118"/>
          <p:cNvSpPr/>
          <p:nvPr/>
        </p:nvSpPr>
        <p:spPr>
          <a:xfrm>
            <a:off x="9721033" y="315903"/>
            <a:ext cx="4445" cy="6350"/>
          </a:xfrm>
          <a:custGeom>
            <a:avLst/>
            <a:gdLst/>
            <a:ahLst/>
            <a:cxnLst/>
            <a:rect l="l" t="t" r="r" b="b"/>
            <a:pathLst>
              <a:path w="4445" h="6350">
                <a:moveTo>
                  <a:pt x="1435" y="1981"/>
                </a:moveTo>
                <a:lnTo>
                  <a:pt x="1028" y="1981"/>
                </a:lnTo>
                <a:lnTo>
                  <a:pt x="406" y="2146"/>
                </a:lnTo>
                <a:lnTo>
                  <a:pt x="0" y="2768"/>
                </a:lnTo>
                <a:lnTo>
                  <a:pt x="32" y="3606"/>
                </a:lnTo>
                <a:lnTo>
                  <a:pt x="812" y="6337"/>
                </a:lnTo>
                <a:lnTo>
                  <a:pt x="1028" y="6223"/>
                </a:lnTo>
                <a:lnTo>
                  <a:pt x="1625" y="3352"/>
                </a:lnTo>
                <a:lnTo>
                  <a:pt x="2057" y="3048"/>
                </a:lnTo>
                <a:lnTo>
                  <a:pt x="3697" y="3048"/>
                </a:lnTo>
                <a:lnTo>
                  <a:pt x="3949" y="2857"/>
                </a:lnTo>
                <a:lnTo>
                  <a:pt x="3823" y="2425"/>
                </a:lnTo>
                <a:lnTo>
                  <a:pt x="1435" y="2425"/>
                </a:lnTo>
                <a:lnTo>
                  <a:pt x="1435" y="1981"/>
                </a:lnTo>
                <a:close/>
              </a:path>
              <a:path w="4445" h="6350">
                <a:moveTo>
                  <a:pt x="3697" y="3048"/>
                </a:moveTo>
                <a:lnTo>
                  <a:pt x="2057" y="3048"/>
                </a:lnTo>
                <a:lnTo>
                  <a:pt x="2489" y="3606"/>
                </a:lnTo>
                <a:lnTo>
                  <a:pt x="2959" y="3606"/>
                </a:lnTo>
                <a:lnTo>
                  <a:pt x="3697" y="3048"/>
                </a:lnTo>
                <a:close/>
              </a:path>
              <a:path w="4445" h="6350">
                <a:moveTo>
                  <a:pt x="3111" y="0"/>
                </a:moveTo>
                <a:lnTo>
                  <a:pt x="2311" y="317"/>
                </a:lnTo>
                <a:lnTo>
                  <a:pt x="1778" y="2146"/>
                </a:lnTo>
                <a:lnTo>
                  <a:pt x="1435" y="2425"/>
                </a:lnTo>
                <a:lnTo>
                  <a:pt x="3823" y="24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bk object 119"/>
          <p:cNvSpPr/>
          <p:nvPr/>
        </p:nvSpPr>
        <p:spPr>
          <a:xfrm>
            <a:off x="9735791" y="31951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901" y="0"/>
                </a:moveTo>
                <a:lnTo>
                  <a:pt x="685" y="139"/>
                </a:lnTo>
                <a:lnTo>
                  <a:pt x="0" y="139"/>
                </a:lnTo>
                <a:lnTo>
                  <a:pt x="685" y="482"/>
                </a:lnTo>
                <a:lnTo>
                  <a:pt x="1054" y="482"/>
                </a:lnTo>
                <a:lnTo>
                  <a:pt x="945" y="139"/>
                </a:lnTo>
                <a:lnTo>
                  <a:pt x="685" y="139"/>
                </a:lnTo>
                <a:lnTo>
                  <a:pt x="190" y="0"/>
                </a:lnTo>
                <a:lnTo>
                  <a:pt x="9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bk object 120"/>
          <p:cNvSpPr/>
          <p:nvPr/>
        </p:nvSpPr>
        <p:spPr>
          <a:xfrm>
            <a:off x="9727417" y="318481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685" y="0"/>
                </a:moveTo>
                <a:lnTo>
                  <a:pt x="317" y="279"/>
                </a:lnTo>
                <a:lnTo>
                  <a:pt x="0" y="469"/>
                </a:lnTo>
                <a:lnTo>
                  <a:pt x="317" y="914"/>
                </a:lnTo>
                <a:lnTo>
                  <a:pt x="584" y="1511"/>
                </a:lnTo>
                <a:lnTo>
                  <a:pt x="1155" y="1511"/>
                </a:lnTo>
                <a:lnTo>
                  <a:pt x="1422" y="1168"/>
                </a:lnTo>
                <a:lnTo>
                  <a:pt x="1422" y="279"/>
                </a:lnTo>
                <a:lnTo>
                  <a:pt x="6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k object 121"/>
          <p:cNvSpPr/>
          <p:nvPr/>
        </p:nvSpPr>
        <p:spPr>
          <a:xfrm>
            <a:off x="9730785" y="317120"/>
            <a:ext cx="9525" cy="1905"/>
          </a:xfrm>
          <a:custGeom>
            <a:avLst/>
            <a:gdLst/>
            <a:ahLst/>
            <a:cxnLst/>
            <a:rect l="l" t="t" r="r" b="b"/>
            <a:pathLst>
              <a:path w="9525" h="1904">
                <a:moveTo>
                  <a:pt x="8775" y="292"/>
                </a:moveTo>
                <a:lnTo>
                  <a:pt x="7124" y="761"/>
                </a:lnTo>
                <a:lnTo>
                  <a:pt x="5985" y="761"/>
                </a:lnTo>
                <a:lnTo>
                  <a:pt x="7708" y="1358"/>
                </a:lnTo>
                <a:lnTo>
                  <a:pt x="9029" y="1066"/>
                </a:lnTo>
                <a:lnTo>
                  <a:pt x="8775" y="292"/>
                </a:lnTo>
                <a:close/>
              </a:path>
              <a:path w="9525" h="1904">
                <a:moveTo>
                  <a:pt x="584" y="0"/>
                </a:moveTo>
                <a:lnTo>
                  <a:pt x="177" y="0"/>
                </a:lnTo>
                <a:lnTo>
                  <a:pt x="86" y="745"/>
                </a:lnTo>
                <a:lnTo>
                  <a:pt x="177" y="927"/>
                </a:lnTo>
                <a:lnTo>
                  <a:pt x="177" y="1066"/>
                </a:lnTo>
                <a:lnTo>
                  <a:pt x="4990" y="613"/>
                </a:lnTo>
                <a:lnTo>
                  <a:pt x="584" y="0"/>
                </a:lnTo>
                <a:close/>
              </a:path>
              <a:path w="9525" h="1904">
                <a:moveTo>
                  <a:pt x="0" y="571"/>
                </a:moveTo>
                <a:lnTo>
                  <a:pt x="127" y="927"/>
                </a:lnTo>
                <a:lnTo>
                  <a:pt x="0" y="571"/>
                </a:lnTo>
                <a:close/>
              </a:path>
              <a:path w="9525" h="1904">
                <a:moveTo>
                  <a:pt x="5937" y="745"/>
                </a:moveTo>
                <a:close/>
              </a:path>
              <a:path w="9525" h="1904">
                <a:moveTo>
                  <a:pt x="5435" y="571"/>
                </a:moveTo>
                <a:lnTo>
                  <a:pt x="4990" y="613"/>
                </a:lnTo>
                <a:lnTo>
                  <a:pt x="5937" y="745"/>
                </a:lnTo>
                <a:lnTo>
                  <a:pt x="5435" y="5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bk object 122"/>
          <p:cNvSpPr/>
          <p:nvPr/>
        </p:nvSpPr>
        <p:spPr>
          <a:xfrm>
            <a:off x="9724271" y="310912"/>
            <a:ext cx="5080" cy="6985"/>
          </a:xfrm>
          <a:custGeom>
            <a:avLst/>
            <a:gdLst/>
            <a:ahLst/>
            <a:cxnLst/>
            <a:rect l="l" t="t" r="r" b="b"/>
            <a:pathLst>
              <a:path w="5079" h="6985">
                <a:moveTo>
                  <a:pt x="1371" y="2209"/>
                </a:moveTo>
                <a:lnTo>
                  <a:pt x="0" y="3174"/>
                </a:lnTo>
                <a:lnTo>
                  <a:pt x="1498" y="4825"/>
                </a:lnTo>
                <a:lnTo>
                  <a:pt x="901" y="6349"/>
                </a:lnTo>
                <a:lnTo>
                  <a:pt x="1219" y="6502"/>
                </a:lnTo>
                <a:lnTo>
                  <a:pt x="1219" y="6781"/>
                </a:lnTo>
                <a:lnTo>
                  <a:pt x="1498" y="6972"/>
                </a:lnTo>
                <a:lnTo>
                  <a:pt x="1752" y="6972"/>
                </a:lnTo>
                <a:lnTo>
                  <a:pt x="3454" y="5740"/>
                </a:lnTo>
                <a:lnTo>
                  <a:pt x="4121" y="4635"/>
                </a:lnTo>
                <a:lnTo>
                  <a:pt x="2806" y="4635"/>
                </a:lnTo>
                <a:lnTo>
                  <a:pt x="2247" y="4203"/>
                </a:lnTo>
                <a:lnTo>
                  <a:pt x="2120" y="3174"/>
                </a:lnTo>
                <a:lnTo>
                  <a:pt x="1752" y="2412"/>
                </a:lnTo>
                <a:lnTo>
                  <a:pt x="1371" y="2209"/>
                </a:lnTo>
                <a:close/>
              </a:path>
              <a:path w="5079" h="6985">
                <a:moveTo>
                  <a:pt x="3733" y="0"/>
                </a:moveTo>
                <a:lnTo>
                  <a:pt x="3276" y="0"/>
                </a:lnTo>
                <a:lnTo>
                  <a:pt x="3276" y="3365"/>
                </a:lnTo>
                <a:lnTo>
                  <a:pt x="3454" y="4089"/>
                </a:lnTo>
                <a:lnTo>
                  <a:pt x="3276" y="4203"/>
                </a:lnTo>
                <a:lnTo>
                  <a:pt x="2806" y="4635"/>
                </a:lnTo>
                <a:lnTo>
                  <a:pt x="4121" y="4635"/>
                </a:lnTo>
                <a:lnTo>
                  <a:pt x="5003" y="3174"/>
                </a:lnTo>
                <a:lnTo>
                  <a:pt x="4305" y="736"/>
                </a:lnTo>
                <a:lnTo>
                  <a:pt x="4305" y="457"/>
                </a:lnTo>
                <a:lnTo>
                  <a:pt x="3949" y="457"/>
                </a:lnTo>
                <a:lnTo>
                  <a:pt x="37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bk object 123"/>
          <p:cNvSpPr/>
          <p:nvPr/>
        </p:nvSpPr>
        <p:spPr>
          <a:xfrm>
            <a:off x="9658083" y="311555"/>
            <a:ext cx="32969" cy="10287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bk object 124"/>
          <p:cNvSpPr/>
          <p:nvPr/>
        </p:nvSpPr>
        <p:spPr>
          <a:xfrm>
            <a:off x="9732026" y="314529"/>
            <a:ext cx="8255" cy="1905"/>
          </a:xfrm>
          <a:custGeom>
            <a:avLst/>
            <a:gdLst/>
            <a:ahLst/>
            <a:cxnLst/>
            <a:rect l="l" t="t" r="r" b="b"/>
            <a:pathLst>
              <a:path w="8254" h="1904">
                <a:moveTo>
                  <a:pt x="2879" y="1206"/>
                </a:moveTo>
                <a:lnTo>
                  <a:pt x="1066" y="1206"/>
                </a:lnTo>
                <a:lnTo>
                  <a:pt x="6629" y="1854"/>
                </a:lnTo>
                <a:lnTo>
                  <a:pt x="7683" y="1689"/>
                </a:lnTo>
                <a:lnTo>
                  <a:pt x="8153" y="1689"/>
                </a:lnTo>
                <a:lnTo>
                  <a:pt x="8153" y="1371"/>
                </a:lnTo>
                <a:lnTo>
                  <a:pt x="3225" y="1371"/>
                </a:lnTo>
                <a:lnTo>
                  <a:pt x="2879" y="1206"/>
                </a:lnTo>
                <a:close/>
              </a:path>
              <a:path w="8254" h="1904">
                <a:moveTo>
                  <a:pt x="1066" y="342"/>
                </a:moveTo>
                <a:lnTo>
                  <a:pt x="533" y="482"/>
                </a:lnTo>
                <a:lnTo>
                  <a:pt x="406" y="482"/>
                </a:lnTo>
                <a:lnTo>
                  <a:pt x="279" y="914"/>
                </a:lnTo>
                <a:lnTo>
                  <a:pt x="0" y="1028"/>
                </a:lnTo>
                <a:lnTo>
                  <a:pt x="0" y="1371"/>
                </a:lnTo>
                <a:lnTo>
                  <a:pt x="279" y="1511"/>
                </a:lnTo>
                <a:lnTo>
                  <a:pt x="533" y="1371"/>
                </a:lnTo>
                <a:lnTo>
                  <a:pt x="1066" y="1206"/>
                </a:lnTo>
                <a:lnTo>
                  <a:pt x="2879" y="1206"/>
                </a:lnTo>
                <a:lnTo>
                  <a:pt x="1066" y="342"/>
                </a:lnTo>
                <a:close/>
              </a:path>
              <a:path w="8254" h="1904">
                <a:moveTo>
                  <a:pt x="5727" y="0"/>
                </a:moveTo>
                <a:lnTo>
                  <a:pt x="3225" y="1371"/>
                </a:lnTo>
                <a:lnTo>
                  <a:pt x="8153" y="1371"/>
                </a:lnTo>
                <a:lnTo>
                  <a:pt x="8153" y="1028"/>
                </a:lnTo>
                <a:lnTo>
                  <a:pt x="7785" y="1028"/>
                </a:lnTo>
                <a:lnTo>
                  <a:pt x="57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bk object 125"/>
          <p:cNvSpPr/>
          <p:nvPr/>
        </p:nvSpPr>
        <p:spPr>
          <a:xfrm>
            <a:off x="9730143" y="313978"/>
            <a:ext cx="635" cy="1270"/>
          </a:xfrm>
          <a:custGeom>
            <a:avLst/>
            <a:gdLst/>
            <a:ahLst/>
            <a:cxnLst/>
            <a:rect l="l" t="t" r="r" b="b"/>
            <a:pathLst>
              <a:path w="634" h="1270">
                <a:moveTo>
                  <a:pt x="469" y="0"/>
                </a:moveTo>
                <a:lnTo>
                  <a:pt x="57" y="393"/>
                </a:lnTo>
                <a:lnTo>
                  <a:pt x="0" y="889"/>
                </a:lnTo>
                <a:lnTo>
                  <a:pt x="75" y="1143"/>
                </a:lnTo>
                <a:lnTo>
                  <a:pt x="393" y="889"/>
                </a:lnTo>
                <a:lnTo>
                  <a:pt x="634" y="889"/>
                </a:lnTo>
                <a:lnTo>
                  <a:pt x="634" y="393"/>
                </a:lnTo>
                <a:lnTo>
                  <a:pt x="4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bk object 126"/>
          <p:cNvSpPr/>
          <p:nvPr/>
        </p:nvSpPr>
        <p:spPr>
          <a:xfrm>
            <a:off x="9732862" y="313119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5791" y="0"/>
                </a:moveTo>
                <a:lnTo>
                  <a:pt x="431" y="0"/>
                </a:lnTo>
                <a:lnTo>
                  <a:pt x="0" y="101"/>
                </a:lnTo>
                <a:lnTo>
                  <a:pt x="228" y="203"/>
                </a:lnTo>
                <a:lnTo>
                  <a:pt x="228" y="673"/>
                </a:lnTo>
                <a:lnTo>
                  <a:pt x="1650" y="1155"/>
                </a:lnTo>
                <a:lnTo>
                  <a:pt x="5626" y="673"/>
                </a:lnTo>
                <a:lnTo>
                  <a:pt x="5791" y="673"/>
                </a:lnTo>
                <a:lnTo>
                  <a:pt x="57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bk object 127"/>
          <p:cNvSpPr/>
          <p:nvPr/>
        </p:nvSpPr>
        <p:spPr>
          <a:xfrm>
            <a:off x="9654213" y="161551"/>
            <a:ext cx="168275" cy="151765"/>
          </a:xfrm>
          <a:custGeom>
            <a:avLst/>
            <a:gdLst/>
            <a:ahLst/>
            <a:cxnLst/>
            <a:rect l="l" t="t" r="r" b="b"/>
            <a:pathLst>
              <a:path w="168275" h="151765">
                <a:moveTo>
                  <a:pt x="17326" y="150088"/>
                </a:moveTo>
                <a:lnTo>
                  <a:pt x="12280" y="150088"/>
                </a:lnTo>
                <a:lnTo>
                  <a:pt x="16636" y="151358"/>
                </a:lnTo>
                <a:lnTo>
                  <a:pt x="17326" y="150088"/>
                </a:lnTo>
                <a:close/>
              </a:path>
              <a:path w="168275" h="151765">
                <a:moveTo>
                  <a:pt x="74231" y="1066"/>
                </a:moveTo>
                <a:lnTo>
                  <a:pt x="71678" y="1714"/>
                </a:lnTo>
                <a:lnTo>
                  <a:pt x="69557" y="1981"/>
                </a:lnTo>
                <a:lnTo>
                  <a:pt x="68097" y="2781"/>
                </a:lnTo>
                <a:lnTo>
                  <a:pt x="47624" y="11391"/>
                </a:lnTo>
                <a:lnTo>
                  <a:pt x="45618" y="12420"/>
                </a:lnTo>
                <a:lnTo>
                  <a:pt x="43446" y="13144"/>
                </a:lnTo>
                <a:lnTo>
                  <a:pt x="42329" y="14744"/>
                </a:lnTo>
                <a:lnTo>
                  <a:pt x="40957" y="15887"/>
                </a:lnTo>
                <a:lnTo>
                  <a:pt x="39458" y="16611"/>
                </a:lnTo>
                <a:lnTo>
                  <a:pt x="34734" y="20993"/>
                </a:lnTo>
                <a:lnTo>
                  <a:pt x="31648" y="24739"/>
                </a:lnTo>
                <a:lnTo>
                  <a:pt x="28778" y="27787"/>
                </a:lnTo>
                <a:lnTo>
                  <a:pt x="24142" y="34886"/>
                </a:lnTo>
                <a:lnTo>
                  <a:pt x="20446" y="41059"/>
                </a:lnTo>
                <a:lnTo>
                  <a:pt x="20446" y="41351"/>
                </a:lnTo>
                <a:lnTo>
                  <a:pt x="20167" y="41643"/>
                </a:lnTo>
                <a:lnTo>
                  <a:pt x="13373" y="55829"/>
                </a:lnTo>
                <a:lnTo>
                  <a:pt x="11747" y="58559"/>
                </a:lnTo>
                <a:lnTo>
                  <a:pt x="10820" y="61493"/>
                </a:lnTo>
                <a:lnTo>
                  <a:pt x="9486" y="63576"/>
                </a:lnTo>
                <a:lnTo>
                  <a:pt x="9359" y="66255"/>
                </a:lnTo>
                <a:lnTo>
                  <a:pt x="304" y="114058"/>
                </a:lnTo>
                <a:lnTo>
                  <a:pt x="0" y="117792"/>
                </a:lnTo>
                <a:lnTo>
                  <a:pt x="332" y="120573"/>
                </a:lnTo>
                <a:lnTo>
                  <a:pt x="304" y="124955"/>
                </a:lnTo>
                <a:lnTo>
                  <a:pt x="912" y="132372"/>
                </a:lnTo>
                <a:lnTo>
                  <a:pt x="1429" y="138061"/>
                </a:lnTo>
                <a:lnTo>
                  <a:pt x="2397" y="144804"/>
                </a:lnTo>
                <a:lnTo>
                  <a:pt x="3975" y="151168"/>
                </a:lnTo>
                <a:lnTo>
                  <a:pt x="8013" y="150583"/>
                </a:lnTo>
                <a:lnTo>
                  <a:pt x="12280" y="150088"/>
                </a:lnTo>
                <a:lnTo>
                  <a:pt x="17326" y="150088"/>
                </a:lnTo>
                <a:lnTo>
                  <a:pt x="24930" y="136080"/>
                </a:lnTo>
                <a:lnTo>
                  <a:pt x="25107" y="135788"/>
                </a:lnTo>
                <a:lnTo>
                  <a:pt x="25234" y="135636"/>
                </a:lnTo>
                <a:lnTo>
                  <a:pt x="44259" y="102108"/>
                </a:lnTo>
                <a:lnTo>
                  <a:pt x="47180" y="96418"/>
                </a:lnTo>
                <a:lnTo>
                  <a:pt x="47307" y="95973"/>
                </a:lnTo>
                <a:lnTo>
                  <a:pt x="47624" y="95973"/>
                </a:lnTo>
                <a:lnTo>
                  <a:pt x="63677" y="66548"/>
                </a:lnTo>
                <a:lnTo>
                  <a:pt x="63677" y="66255"/>
                </a:lnTo>
                <a:lnTo>
                  <a:pt x="63931" y="66103"/>
                </a:lnTo>
                <a:lnTo>
                  <a:pt x="64084" y="66103"/>
                </a:lnTo>
                <a:lnTo>
                  <a:pt x="77729" y="41059"/>
                </a:lnTo>
                <a:lnTo>
                  <a:pt x="79438" y="38531"/>
                </a:lnTo>
                <a:lnTo>
                  <a:pt x="81203" y="33705"/>
                </a:lnTo>
                <a:lnTo>
                  <a:pt x="81762" y="32499"/>
                </a:lnTo>
                <a:lnTo>
                  <a:pt x="82384" y="31076"/>
                </a:lnTo>
                <a:lnTo>
                  <a:pt x="83819" y="30784"/>
                </a:lnTo>
                <a:lnTo>
                  <a:pt x="140259" y="30784"/>
                </a:lnTo>
                <a:lnTo>
                  <a:pt x="139382" y="29133"/>
                </a:lnTo>
                <a:lnTo>
                  <a:pt x="135928" y="24739"/>
                </a:lnTo>
                <a:lnTo>
                  <a:pt x="135928" y="24460"/>
                </a:lnTo>
                <a:lnTo>
                  <a:pt x="135674" y="24307"/>
                </a:lnTo>
                <a:lnTo>
                  <a:pt x="135496" y="24066"/>
                </a:lnTo>
                <a:lnTo>
                  <a:pt x="132257" y="20904"/>
                </a:lnTo>
                <a:lnTo>
                  <a:pt x="131940" y="20650"/>
                </a:lnTo>
                <a:lnTo>
                  <a:pt x="131698" y="20408"/>
                </a:lnTo>
                <a:lnTo>
                  <a:pt x="131698" y="20078"/>
                </a:lnTo>
                <a:lnTo>
                  <a:pt x="126618" y="15582"/>
                </a:lnTo>
                <a:lnTo>
                  <a:pt x="124663" y="14503"/>
                </a:lnTo>
                <a:lnTo>
                  <a:pt x="123164" y="13017"/>
                </a:lnTo>
                <a:lnTo>
                  <a:pt x="121234" y="11938"/>
                </a:lnTo>
                <a:lnTo>
                  <a:pt x="118744" y="10426"/>
                </a:lnTo>
                <a:lnTo>
                  <a:pt x="116344" y="8674"/>
                </a:lnTo>
                <a:lnTo>
                  <a:pt x="114134" y="7607"/>
                </a:lnTo>
                <a:lnTo>
                  <a:pt x="110566" y="6235"/>
                </a:lnTo>
                <a:lnTo>
                  <a:pt x="106756" y="4673"/>
                </a:lnTo>
                <a:lnTo>
                  <a:pt x="103022" y="3606"/>
                </a:lnTo>
                <a:lnTo>
                  <a:pt x="100939" y="2781"/>
                </a:lnTo>
                <a:lnTo>
                  <a:pt x="98539" y="2336"/>
                </a:lnTo>
                <a:lnTo>
                  <a:pt x="96304" y="1981"/>
                </a:lnTo>
                <a:lnTo>
                  <a:pt x="94238" y="1409"/>
                </a:lnTo>
                <a:lnTo>
                  <a:pt x="76568" y="1409"/>
                </a:lnTo>
                <a:lnTo>
                  <a:pt x="74231" y="1066"/>
                </a:lnTo>
                <a:close/>
              </a:path>
              <a:path w="168275" h="151765">
                <a:moveTo>
                  <a:pt x="163537" y="85102"/>
                </a:moveTo>
                <a:lnTo>
                  <a:pt x="117716" y="85102"/>
                </a:lnTo>
                <a:lnTo>
                  <a:pt x="118033" y="85394"/>
                </a:lnTo>
                <a:lnTo>
                  <a:pt x="118275" y="85394"/>
                </a:lnTo>
                <a:lnTo>
                  <a:pt x="118359" y="86169"/>
                </a:lnTo>
                <a:lnTo>
                  <a:pt x="118275" y="86601"/>
                </a:lnTo>
                <a:lnTo>
                  <a:pt x="117843" y="86601"/>
                </a:lnTo>
                <a:lnTo>
                  <a:pt x="117411" y="86931"/>
                </a:lnTo>
                <a:lnTo>
                  <a:pt x="117284" y="87249"/>
                </a:lnTo>
                <a:lnTo>
                  <a:pt x="118402" y="89649"/>
                </a:lnTo>
                <a:lnTo>
                  <a:pt x="119659" y="91884"/>
                </a:lnTo>
                <a:lnTo>
                  <a:pt x="120764" y="94322"/>
                </a:lnTo>
                <a:lnTo>
                  <a:pt x="122567" y="97345"/>
                </a:lnTo>
                <a:lnTo>
                  <a:pt x="124091" y="100355"/>
                </a:lnTo>
                <a:lnTo>
                  <a:pt x="125869" y="102844"/>
                </a:lnTo>
                <a:lnTo>
                  <a:pt x="127431" y="104736"/>
                </a:lnTo>
                <a:lnTo>
                  <a:pt x="127647" y="106680"/>
                </a:lnTo>
                <a:lnTo>
                  <a:pt x="128663" y="108216"/>
                </a:lnTo>
                <a:lnTo>
                  <a:pt x="131508" y="111963"/>
                </a:lnTo>
                <a:lnTo>
                  <a:pt x="133311" y="116636"/>
                </a:lnTo>
                <a:lnTo>
                  <a:pt x="135801" y="120573"/>
                </a:lnTo>
                <a:lnTo>
                  <a:pt x="139077" y="126619"/>
                </a:lnTo>
                <a:lnTo>
                  <a:pt x="142938" y="132372"/>
                </a:lnTo>
                <a:lnTo>
                  <a:pt x="146075" y="138493"/>
                </a:lnTo>
                <a:lnTo>
                  <a:pt x="146354" y="138861"/>
                </a:lnTo>
                <a:lnTo>
                  <a:pt x="146481" y="139141"/>
                </a:lnTo>
                <a:lnTo>
                  <a:pt x="146481" y="139433"/>
                </a:lnTo>
                <a:lnTo>
                  <a:pt x="148602" y="142748"/>
                </a:lnTo>
                <a:lnTo>
                  <a:pt x="151523" y="147904"/>
                </a:lnTo>
                <a:lnTo>
                  <a:pt x="151803" y="148602"/>
                </a:lnTo>
                <a:lnTo>
                  <a:pt x="152577" y="149123"/>
                </a:lnTo>
                <a:lnTo>
                  <a:pt x="153568" y="149275"/>
                </a:lnTo>
                <a:lnTo>
                  <a:pt x="157035" y="149123"/>
                </a:lnTo>
                <a:lnTo>
                  <a:pt x="161074" y="147904"/>
                </a:lnTo>
                <a:lnTo>
                  <a:pt x="165172" y="147904"/>
                </a:lnTo>
                <a:lnTo>
                  <a:pt x="165836" y="145313"/>
                </a:lnTo>
                <a:lnTo>
                  <a:pt x="166065" y="138061"/>
                </a:lnTo>
                <a:lnTo>
                  <a:pt x="167398" y="130810"/>
                </a:lnTo>
                <a:lnTo>
                  <a:pt x="167119" y="123850"/>
                </a:lnTo>
                <a:lnTo>
                  <a:pt x="167716" y="116039"/>
                </a:lnTo>
                <a:lnTo>
                  <a:pt x="167119" y="108216"/>
                </a:lnTo>
                <a:lnTo>
                  <a:pt x="166268" y="100355"/>
                </a:lnTo>
                <a:lnTo>
                  <a:pt x="165318" y="93943"/>
                </a:lnTo>
                <a:lnTo>
                  <a:pt x="164106" y="87558"/>
                </a:lnTo>
                <a:lnTo>
                  <a:pt x="163537" y="85102"/>
                </a:lnTo>
                <a:close/>
              </a:path>
              <a:path w="168275" h="151765">
                <a:moveTo>
                  <a:pt x="165172" y="147904"/>
                </a:moveTo>
                <a:lnTo>
                  <a:pt x="161074" y="147904"/>
                </a:lnTo>
                <a:lnTo>
                  <a:pt x="163842" y="149275"/>
                </a:lnTo>
                <a:lnTo>
                  <a:pt x="164909" y="148932"/>
                </a:lnTo>
                <a:lnTo>
                  <a:pt x="165172" y="147904"/>
                </a:lnTo>
                <a:close/>
              </a:path>
              <a:path w="168275" h="151765">
                <a:moveTo>
                  <a:pt x="140259" y="30784"/>
                </a:moveTo>
                <a:lnTo>
                  <a:pt x="85102" y="30784"/>
                </a:lnTo>
                <a:lnTo>
                  <a:pt x="85343" y="32499"/>
                </a:lnTo>
                <a:lnTo>
                  <a:pt x="86245" y="33362"/>
                </a:lnTo>
                <a:lnTo>
                  <a:pt x="95395" y="48920"/>
                </a:lnTo>
                <a:lnTo>
                  <a:pt x="116649" y="86042"/>
                </a:lnTo>
                <a:lnTo>
                  <a:pt x="116979" y="86169"/>
                </a:lnTo>
                <a:lnTo>
                  <a:pt x="117284" y="85255"/>
                </a:lnTo>
                <a:lnTo>
                  <a:pt x="117716" y="85102"/>
                </a:lnTo>
                <a:lnTo>
                  <a:pt x="163537" y="85102"/>
                </a:lnTo>
                <a:lnTo>
                  <a:pt x="162632" y="81190"/>
                </a:lnTo>
                <a:lnTo>
                  <a:pt x="160896" y="74828"/>
                </a:lnTo>
                <a:lnTo>
                  <a:pt x="159283" y="69430"/>
                </a:lnTo>
                <a:lnTo>
                  <a:pt x="157187" y="64541"/>
                </a:lnTo>
                <a:lnTo>
                  <a:pt x="155346" y="59588"/>
                </a:lnTo>
                <a:lnTo>
                  <a:pt x="154914" y="58254"/>
                </a:lnTo>
                <a:lnTo>
                  <a:pt x="154355" y="57035"/>
                </a:lnTo>
                <a:lnTo>
                  <a:pt x="153885" y="55829"/>
                </a:lnTo>
                <a:lnTo>
                  <a:pt x="152831" y="54305"/>
                </a:lnTo>
                <a:lnTo>
                  <a:pt x="152361" y="52374"/>
                </a:lnTo>
                <a:lnTo>
                  <a:pt x="151523" y="50711"/>
                </a:lnTo>
                <a:lnTo>
                  <a:pt x="151206" y="49695"/>
                </a:lnTo>
                <a:lnTo>
                  <a:pt x="150685" y="48831"/>
                </a:lnTo>
                <a:lnTo>
                  <a:pt x="150342" y="47993"/>
                </a:lnTo>
                <a:lnTo>
                  <a:pt x="148107" y="44958"/>
                </a:lnTo>
                <a:lnTo>
                  <a:pt x="147256" y="41351"/>
                </a:lnTo>
                <a:lnTo>
                  <a:pt x="144729" y="38531"/>
                </a:lnTo>
                <a:lnTo>
                  <a:pt x="141810" y="33705"/>
                </a:lnTo>
                <a:lnTo>
                  <a:pt x="140259" y="30784"/>
                </a:lnTo>
                <a:close/>
              </a:path>
              <a:path w="168275" h="151765">
                <a:moveTo>
                  <a:pt x="83819" y="0"/>
                </a:moveTo>
                <a:lnTo>
                  <a:pt x="79247" y="1257"/>
                </a:lnTo>
                <a:lnTo>
                  <a:pt x="76568" y="1409"/>
                </a:lnTo>
                <a:lnTo>
                  <a:pt x="94238" y="1409"/>
                </a:lnTo>
                <a:lnTo>
                  <a:pt x="93687" y="1257"/>
                </a:lnTo>
                <a:lnTo>
                  <a:pt x="88607" y="1257"/>
                </a:lnTo>
                <a:lnTo>
                  <a:pt x="838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k object 128"/>
          <p:cNvSpPr/>
          <p:nvPr/>
        </p:nvSpPr>
        <p:spPr>
          <a:xfrm>
            <a:off x="9713721" y="310045"/>
            <a:ext cx="1765" cy="327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bk object 129"/>
          <p:cNvSpPr/>
          <p:nvPr/>
        </p:nvSpPr>
        <p:spPr>
          <a:xfrm>
            <a:off x="9728969" y="308328"/>
            <a:ext cx="2540" cy="4445"/>
          </a:xfrm>
          <a:custGeom>
            <a:avLst/>
            <a:gdLst/>
            <a:ahLst/>
            <a:cxnLst/>
            <a:rect l="l" t="t" r="r" b="b"/>
            <a:pathLst>
              <a:path w="2540" h="4445">
                <a:moveTo>
                  <a:pt x="1257" y="0"/>
                </a:moveTo>
                <a:lnTo>
                  <a:pt x="965" y="190"/>
                </a:lnTo>
                <a:lnTo>
                  <a:pt x="0" y="1231"/>
                </a:lnTo>
                <a:lnTo>
                  <a:pt x="787" y="2794"/>
                </a:lnTo>
                <a:lnTo>
                  <a:pt x="787" y="3797"/>
                </a:lnTo>
                <a:lnTo>
                  <a:pt x="1066" y="3962"/>
                </a:lnTo>
                <a:lnTo>
                  <a:pt x="1371" y="3797"/>
                </a:lnTo>
                <a:lnTo>
                  <a:pt x="2311" y="2933"/>
                </a:lnTo>
                <a:lnTo>
                  <a:pt x="1562" y="1231"/>
                </a:lnTo>
                <a:lnTo>
                  <a:pt x="1257" y="368"/>
                </a:lnTo>
                <a:lnTo>
                  <a:pt x="965" y="368"/>
                </a:lnTo>
                <a:lnTo>
                  <a:pt x="12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bk object 130"/>
          <p:cNvSpPr/>
          <p:nvPr/>
        </p:nvSpPr>
        <p:spPr>
          <a:xfrm>
            <a:off x="9734331" y="309457"/>
            <a:ext cx="5715" cy="2540"/>
          </a:xfrm>
          <a:custGeom>
            <a:avLst/>
            <a:gdLst/>
            <a:ahLst/>
            <a:cxnLst/>
            <a:rect l="l" t="t" r="r" b="b"/>
            <a:pathLst>
              <a:path w="5715" h="2539">
                <a:moveTo>
                  <a:pt x="4978" y="0"/>
                </a:moveTo>
                <a:lnTo>
                  <a:pt x="4572" y="0"/>
                </a:lnTo>
                <a:lnTo>
                  <a:pt x="4978" y="698"/>
                </a:lnTo>
                <a:lnTo>
                  <a:pt x="4762" y="888"/>
                </a:lnTo>
                <a:lnTo>
                  <a:pt x="0" y="1803"/>
                </a:lnTo>
                <a:lnTo>
                  <a:pt x="5105" y="2400"/>
                </a:lnTo>
                <a:lnTo>
                  <a:pt x="5372" y="1803"/>
                </a:lnTo>
                <a:lnTo>
                  <a:pt x="49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bk object 131"/>
          <p:cNvSpPr/>
          <p:nvPr/>
        </p:nvSpPr>
        <p:spPr>
          <a:xfrm>
            <a:off x="9731271" y="298123"/>
            <a:ext cx="7620" cy="12700"/>
          </a:xfrm>
          <a:custGeom>
            <a:avLst/>
            <a:gdLst/>
            <a:ahLst/>
            <a:cxnLst/>
            <a:rect l="l" t="t" r="r" b="b"/>
            <a:pathLst>
              <a:path w="7620" h="12700">
                <a:moveTo>
                  <a:pt x="6349" y="0"/>
                </a:moveTo>
                <a:lnTo>
                  <a:pt x="2959" y="5397"/>
                </a:lnTo>
                <a:lnTo>
                  <a:pt x="1904" y="5537"/>
                </a:lnTo>
                <a:lnTo>
                  <a:pt x="1155" y="7531"/>
                </a:lnTo>
                <a:lnTo>
                  <a:pt x="876" y="7696"/>
                </a:lnTo>
                <a:lnTo>
                  <a:pt x="749" y="7835"/>
                </a:lnTo>
                <a:lnTo>
                  <a:pt x="317" y="7835"/>
                </a:lnTo>
                <a:lnTo>
                  <a:pt x="0" y="11925"/>
                </a:lnTo>
                <a:lnTo>
                  <a:pt x="380" y="12560"/>
                </a:lnTo>
                <a:lnTo>
                  <a:pt x="749" y="12357"/>
                </a:lnTo>
                <a:lnTo>
                  <a:pt x="3060" y="9791"/>
                </a:lnTo>
                <a:lnTo>
                  <a:pt x="4419" y="6451"/>
                </a:lnTo>
                <a:lnTo>
                  <a:pt x="6946" y="3733"/>
                </a:lnTo>
                <a:lnTo>
                  <a:pt x="7467" y="2438"/>
                </a:lnTo>
                <a:lnTo>
                  <a:pt x="6946" y="1003"/>
                </a:lnTo>
                <a:lnTo>
                  <a:pt x="63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bk object 132"/>
          <p:cNvSpPr/>
          <p:nvPr/>
        </p:nvSpPr>
        <p:spPr>
          <a:xfrm>
            <a:off x="9735978" y="307166"/>
            <a:ext cx="3175" cy="1270"/>
          </a:xfrm>
          <a:custGeom>
            <a:avLst/>
            <a:gdLst/>
            <a:ahLst/>
            <a:cxnLst/>
            <a:rect l="l" t="t" r="r" b="b"/>
            <a:pathLst>
              <a:path w="3175" h="1270">
                <a:moveTo>
                  <a:pt x="2387" y="0"/>
                </a:moveTo>
                <a:lnTo>
                  <a:pt x="0" y="444"/>
                </a:lnTo>
                <a:lnTo>
                  <a:pt x="2057" y="1168"/>
                </a:lnTo>
                <a:lnTo>
                  <a:pt x="2387" y="1168"/>
                </a:lnTo>
                <a:lnTo>
                  <a:pt x="2514" y="1028"/>
                </a:lnTo>
                <a:lnTo>
                  <a:pt x="2679" y="1028"/>
                </a:lnTo>
                <a:lnTo>
                  <a:pt x="3111" y="888"/>
                </a:lnTo>
                <a:lnTo>
                  <a:pt x="2679" y="139"/>
                </a:lnTo>
                <a:lnTo>
                  <a:pt x="23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bk object 133"/>
          <p:cNvSpPr/>
          <p:nvPr/>
        </p:nvSpPr>
        <p:spPr>
          <a:xfrm>
            <a:off x="9737150" y="305318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066" y="0"/>
                </a:moveTo>
                <a:lnTo>
                  <a:pt x="762" y="152"/>
                </a:lnTo>
                <a:lnTo>
                  <a:pt x="355" y="152"/>
                </a:lnTo>
                <a:lnTo>
                  <a:pt x="165" y="342"/>
                </a:lnTo>
                <a:lnTo>
                  <a:pt x="0" y="634"/>
                </a:lnTo>
                <a:lnTo>
                  <a:pt x="1066" y="634"/>
                </a:lnTo>
                <a:lnTo>
                  <a:pt x="1219" y="475"/>
                </a:lnTo>
                <a:lnTo>
                  <a:pt x="1219" y="152"/>
                </a:lnTo>
                <a:lnTo>
                  <a:pt x="10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bk object 134"/>
          <p:cNvSpPr/>
          <p:nvPr/>
        </p:nvSpPr>
        <p:spPr>
          <a:xfrm>
            <a:off x="9738528" y="302484"/>
            <a:ext cx="1905" cy="2540"/>
          </a:xfrm>
          <a:custGeom>
            <a:avLst/>
            <a:gdLst/>
            <a:ahLst/>
            <a:cxnLst/>
            <a:rect l="l" t="t" r="r" b="b"/>
            <a:pathLst>
              <a:path w="1904" h="2539">
                <a:moveTo>
                  <a:pt x="1031" y="0"/>
                </a:moveTo>
                <a:lnTo>
                  <a:pt x="790" y="152"/>
                </a:lnTo>
                <a:lnTo>
                  <a:pt x="371" y="152"/>
                </a:lnTo>
                <a:lnTo>
                  <a:pt x="129" y="457"/>
                </a:lnTo>
                <a:lnTo>
                  <a:pt x="86" y="609"/>
                </a:lnTo>
                <a:lnTo>
                  <a:pt x="0" y="1168"/>
                </a:lnTo>
                <a:lnTo>
                  <a:pt x="218" y="1955"/>
                </a:lnTo>
                <a:lnTo>
                  <a:pt x="790" y="1955"/>
                </a:lnTo>
                <a:lnTo>
                  <a:pt x="904" y="1816"/>
                </a:lnTo>
                <a:lnTo>
                  <a:pt x="1285" y="1168"/>
                </a:lnTo>
                <a:lnTo>
                  <a:pt x="1183" y="152"/>
                </a:lnTo>
                <a:lnTo>
                  <a:pt x="10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bk object 135"/>
          <p:cNvSpPr/>
          <p:nvPr/>
        </p:nvSpPr>
        <p:spPr>
          <a:xfrm>
            <a:off x="9763746" y="293370"/>
            <a:ext cx="38837" cy="15887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bk object 136"/>
          <p:cNvSpPr/>
          <p:nvPr/>
        </p:nvSpPr>
        <p:spPr>
          <a:xfrm>
            <a:off x="9674859" y="293916"/>
            <a:ext cx="40374" cy="16243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bk object 137"/>
          <p:cNvSpPr/>
          <p:nvPr/>
        </p:nvSpPr>
        <p:spPr>
          <a:xfrm>
            <a:off x="9728961" y="288518"/>
            <a:ext cx="18566" cy="9613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k object 138"/>
          <p:cNvSpPr/>
          <p:nvPr/>
        </p:nvSpPr>
        <p:spPr>
          <a:xfrm>
            <a:off x="9699467" y="258156"/>
            <a:ext cx="78740" cy="40640"/>
          </a:xfrm>
          <a:custGeom>
            <a:avLst/>
            <a:gdLst/>
            <a:ahLst/>
            <a:cxnLst/>
            <a:rect l="l" t="t" r="r" b="b"/>
            <a:pathLst>
              <a:path w="78740" h="40639">
                <a:moveTo>
                  <a:pt x="36753" y="0"/>
                </a:moveTo>
                <a:lnTo>
                  <a:pt x="2208" y="25888"/>
                </a:lnTo>
                <a:lnTo>
                  <a:pt x="0" y="40297"/>
                </a:lnTo>
                <a:lnTo>
                  <a:pt x="469" y="40106"/>
                </a:lnTo>
                <a:lnTo>
                  <a:pt x="596" y="40106"/>
                </a:lnTo>
                <a:lnTo>
                  <a:pt x="596" y="39751"/>
                </a:lnTo>
                <a:lnTo>
                  <a:pt x="901" y="39751"/>
                </a:lnTo>
                <a:lnTo>
                  <a:pt x="1155" y="37465"/>
                </a:lnTo>
                <a:lnTo>
                  <a:pt x="1549" y="37071"/>
                </a:lnTo>
                <a:lnTo>
                  <a:pt x="1790" y="36931"/>
                </a:lnTo>
                <a:lnTo>
                  <a:pt x="3009" y="31026"/>
                </a:lnTo>
                <a:lnTo>
                  <a:pt x="4445" y="24714"/>
                </a:lnTo>
                <a:lnTo>
                  <a:pt x="7708" y="20218"/>
                </a:lnTo>
                <a:lnTo>
                  <a:pt x="8064" y="20027"/>
                </a:lnTo>
                <a:lnTo>
                  <a:pt x="8153" y="19748"/>
                </a:lnTo>
                <a:lnTo>
                  <a:pt x="8343" y="19583"/>
                </a:lnTo>
                <a:lnTo>
                  <a:pt x="8597" y="18084"/>
                </a:lnTo>
                <a:lnTo>
                  <a:pt x="10083" y="16713"/>
                </a:lnTo>
                <a:lnTo>
                  <a:pt x="11010" y="15367"/>
                </a:lnTo>
                <a:lnTo>
                  <a:pt x="12014" y="14084"/>
                </a:lnTo>
                <a:lnTo>
                  <a:pt x="13233" y="13741"/>
                </a:lnTo>
                <a:lnTo>
                  <a:pt x="14135" y="12382"/>
                </a:lnTo>
                <a:lnTo>
                  <a:pt x="18427" y="8394"/>
                </a:lnTo>
                <a:lnTo>
                  <a:pt x="23342" y="5397"/>
                </a:lnTo>
                <a:lnTo>
                  <a:pt x="29248" y="3759"/>
                </a:lnTo>
                <a:lnTo>
                  <a:pt x="31153" y="2641"/>
                </a:lnTo>
                <a:lnTo>
                  <a:pt x="34705" y="2641"/>
                </a:lnTo>
                <a:lnTo>
                  <a:pt x="34861" y="2540"/>
                </a:lnTo>
                <a:lnTo>
                  <a:pt x="38760" y="2095"/>
                </a:lnTo>
                <a:lnTo>
                  <a:pt x="50533" y="2095"/>
                </a:lnTo>
                <a:lnTo>
                  <a:pt x="45389" y="612"/>
                </a:lnTo>
                <a:lnTo>
                  <a:pt x="36753" y="0"/>
                </a:lnTo>
                <a:close/>
              </a:path>
              <a:path w="78740" h="40639">
                <a:moveTo>
                  <a:pt x="50533" y="2095"/>
                </a:moveTo>
                <a:lnTo>
                  <a:pt x="38760" y="2095"/>
                </a:lnTo>
                <a:lnTo>
                  <a:pt x="42329" y="2247"/>
                </a:lnTo>
                <a:lnTo>
                  <a:pt x="48120" y="3556"/>
                </a:lnTo>
                <a:lnTo>
                  <a:pt x="50419" y="3898"/>
                </a:lnTo>
                <a:lnTo>
                  <a:pt x="51917" y="4495"/>
                </a:lnTo>
                <a:lnTo>
                  <a:pt x="57302" y="6477"/>
                </a:lnTo>
                <a:lnTo>
                  <a:pt x="61620" y="9601"/>
                </a:lnTo>
                <a:lnTo>
                  <a:pt x="65887" y="13398"/>
                </a:lnTo>
                <a:lnTo>
                  <a:pt x="66090" y="13843"/>
                </a:lnTo>
                <a:lnTo>
                  <a:pt x="66548" y="14465"/>
                </a:lnTo>
                <a:lnTo>
                  <a:pt x="67881" y="15544"/>
                </a:lnTo>
                <a:lnTo>
                  <a:pt x="68757" y="17145"/>
                </a:lnTo>
                <a:lnTo>
                  <a:pt x="69786" y="18224"/>
                </a:lnTo>
                <a:lnTo>
                  <a:pt x="72148" y="21590"/>
                </a:lnTo>
                <a:lnTo>
                  <a:pt x="73621" y="26009"/>
                </a:lnTo>
                <a:lnTo>
                  <a:pt x="75349" y="29679"/>
                </a:lnTo>
                <a:lnTo>
                  <a:pt x="75882" y="32296"/>
                </a:lnTo>
                <a:lnTo>
                  <a:pt x="75882" y="34544"/>
                </a:lnTo>
                <a:lnTo>
                  <a:pt x="76504" y="36791"/>
                </a:lnTo>
                <a:lnTo>
                  <a:pt x="76733" y="37223"/>
                </a:lnTo>
                <a:lnTo>
                  <a:pt x="77190" y="37465"/>
                </a:lnTo>
                <a:lnTo>
                  <a:pt x="78219" y="37465"/>
                </a:lnTo>
                <a:lnTo>
                  <a:pt x="78384" y="37223"/>
                </a:lnTo>
                <a:lnTo>
                  <a:pt x="78498" y="33477"/>
                </a:lnTo>
                <a:lnTo>
                  <a:pt x="77190" y="29083"/>
                </a:lnTo>
                <a:lnTo>
                  <a:pt x="75882" y="25615"/>
                </a:lnTo>
                <a:lnTo>
                  <a:pt x="75349" y="24409"/>
                </a:lnTo>
                <a:lnTo>
                  <a:pt x="75145" y="23190"/>
                </a:lnTo>
                <a:lnTo>
                  <a:pt x="53578" y="2973"/>
                </a:lnTo>
                <a:lnTo>
                  <a:pt x="50533" y="2095"/>
                </a:lnTo>
                <a:close/>
              </a:path>
              <a:path w="78740" h="40639">
                <a:moveTo>
                  <a:pt x="34705" y="2641"/>
                </a:moveTo>
                <a:lnTo>
                  <a:pt x="31153" y="2641"/>
                </a:lnTo>
                <a:lnTo>
                  <a:pt x="33299" y="3556"/>
                </a:lnTo>
                <a:lnTo>
                  <a:pt x="34705" y="2641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k object 139"/>
          <p:cNvSpPr/>
          <p:nvPr/>
        </p:nvSpPr>
        <p:spPr>
          <a:xfrm>
            <a:off x="9684575" y="283502"/>
            <a:ext cx="21208" cy="14947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bk object 140"/>
          <p:cNvSpPr/>
          <p:nvPr/>
        </p:nvSpPr>
        <p:spPr>
          <a:xfrm>
            <a:off x="9771774" y="272199"/>
            <a:ext cx="20599" cy="1971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bk object 141"/>
          <p:cNvSpPr/>
          <p:nvPr/>
        </p:nvSpPr>
        <p:spPr>
          <a:xfrm>
            <a:off x="9714039" y="269455"/>
            <a:ext cx="44780" cy="23991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k object 142"/>
          <p:cNvSpPr/>
          <p:nvPr/>
        </p:nvSpPr>
        <p:spPr>
          <a:xfrm>
            <a:off x="9690899" y="272326"/>
            <a:ext cx="14236" cy="9944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k object 143"/>
          <p:cNvSpPr/>
          <p:nvPr/>
        </p:nvSpPr>
        <p:spPr>
          <a:xfrm>
            <a:off x="9851022" y="261625"/>
            <a:ext cx="13335" cy="7620"/>
          </a:xfrm>
          <a:custGeom>
            <a:avLst/>
            <a:gdLst/>
            <a:ahLst/>
            <a:cxnLst/>
            <a:rect l="l" t="t" r="r" b="b"/>
            <a:pathLst>
              <a:path w="13334" h="7620">
                <a:moveTo>
                  <a:pt x="0" y="0"/>
                </a:moveTo>
                <a:lnTo>
                  <a:pt x="5511" y="7531"/>
                </a:lnTo>
                <a:lnTo>
                  <a:pt x="5727" y="7531"/>
                </a:lnTo>
                <a:lnTo>
                  <a:pt x="13042" y="6476"/>
                </a:lnTo>
                <a:lnTo>
                  <a:pt x="13042" y="5994"/>
                </a:lnTo>
                <a:lnTo>
                  <a:pt x="11581" y="4927"/>
                </a:lnTo>
                <a:lnTo>
                  <a:pt x="6515" y="4927"/>
                </a:lnTo>
                <a:lnTo>
                  <a:pt x="3949" y="3314"/>
                </a:lnTo>
                <a:lnTo>
                  <a:pt x="1778" y="3162"/>
                </a:lnTo>
                <a:lnTo>
                  <a:pt x="1562" y="1028"/>
                </a:lnTo>
                <a:lnTo>
                  <a:pt x="0" y="0"/>
                </a:lnTo>
                <a:close/>
              </a:path>
              <a:path w="13334" h="7620">
                <a:moveTo>
                  <a:pt x="10363" y="4038"/>
                </a:moveTo>
                <a:lnTo>
                  <a:pt x="6515" y="4927"/>
                </a:lnTo>
                <a:lnTo>
                  <a:pt x="11581" y="4927"/>
                </a:lnTo>
                <a:lnTo>
                  <a:pt x="10363" y="4038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k object 144"/>
          <p:cNvSpPr/>
          <p:nvPr/>
        </p:nvSpPr>
        <p:spPr>
          <a:xfrm>
            <a:off x="9874152" y="252845"/>
            <a:ext cx="11430" cy="15875"/>
          </a:xfrm>
          <a:custGeom>
            <a:avLst/>
            <a:gdLst/>
            <a:ahLst/>
            <a:cxnLst/>
            <a:rect l="l" t="t" r="r" b="b"/>
            <a:pathLst>
              <a:path w="11429" h="15875">
                <a:moveTo>
                  <a:pt x="8432" y="0"/>
                </a:moveTo>
                <a:lnTo>
                  <a:pt x="7048" y="139"/>
                </a:lnTo>
                <a:lnTo>
                  <a:pt x="5765" y="1523"/>
                </a:lnTo>
                <a:lnTo>
                  <a:pt x="5041" y="2743"/>
                </a:lnTo>
                <a:lnTo>
                  <a:pt x="6134" y="3898"/>
                </a:lnTo>
                <a:lnTo>
                  <a:pt x="6819" y="5562"/>
                </a:lnTo>
                <a:lnTo>
                  <a:pt x="7489" y="6959"/>
                </a:lnTo>
                <a:lnTo>
                  <a:pt x="7543" y="8178"/>
                </a:lnTo>
                <a:lnTo>
                  <a:pt x="7048" y="8623"/>
                </a:lnTo>
                <a:lnTo>
                  <a:pt x="7048" y="9347"/>
                </a:lnTo>
                <a:lnTo>
                  <a:pt x="5041" y="11785"/>
                </a:lnTo>
                <a:lnTo>
                  <a:pt x="2959" y="13842"/>
                </a:lnTo>
                <a:lnTo>
                  <a:pt x="0" y="15100"/>
                </a:lnTo>
                <a:lnTo>
                  <a:pt x="127" y="15392"/>
                </a:lnTo>
                <a:lnTo>
                  <a:pt x="1028" y="15392"/>
                </a:lnTo>
                <a:lnTo>
                  <a:pt x="8432" y="12344"/>
                </a:lnTo>
                <a:lnTo>
                  <a:pt x="8432" y="12090"/>
                </a:lnTo>
                <a:lnTo>
                  <a:pt x="8712" y="11785"/>
                </a:lnTo>
                <a:lnTo>
                  <a:pt x="10985" y="10083"/>
                </a:lnTo>
                <a:lnTo>
                  <a:pt x="10863" y="7073"/>
                </a:lnTo>
                <a:lnTo>
                  <a:pt x="10795" y="3898"/>
                </a:lnTo>
                <a:lnTo>
                  <a:pt x="10553" y="2578"/>
                </a:lnTo>
                <a:lnTo>
                  <a:pt x="9652" y="914"/>
                </a:lnTo>
                <a:lnTo>
                  <a:pt x="843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bk object 145"/>
          <p:cNvSpPr/>
          <p:nvPr/>
        </p:nvSpPr>
        <p:spPr>
          <a:xfrm>
            <a:off x="9849679" y="249933"/>
            <a:ext cx="23495" cy="19050"/>
          </a:xfrm>
          <a:custGeom>
            <a:avLst/>
            <a:gdLst/>
            <a:ahLst/>
            <a:cxnLst/>
            <a:rect l="l" t="t" r="r" b="b"/>
            <a:pathLst>
              <a:path w="23495" h="19050">
                <a:moveTo>
                  <a:pt x="11582" y="0"/>
                </a:moveTo>
                <a:lnTo>
                  <a:pt x="11150" y="0"/>
                </a:lnTo>
                <a:lnTo>
                  <a:pt x="10058" y="190"/>
                </a:lnTo>
                <a:lnTo>
                  <a:pt x="9626" y="1079"/>
                </a:lnTo>
                <a:lnTo>
                  <a:pt x="8407" y="1511"/>
                </a:lnTo>
                <a:lnTo>
                  <a:pt x="6324" y="3644"/>
                </a:lnTo>
                <a:lnTo>
                  <a:pt x="2819" y="3644"/>
                </a:lnTo>
                <a:lnTo>
                  <a:pt x="469" y="4724"/>
                </a:lnTo>
                <a:lnTo>
                  <a:pt x="469" y="5206"/>
                </a:lnTo>
                <a:lnTo>
                  <a:pt x="0" y="5791"/>
                </a:lnTo>
                <a:lnTo>
                  <a:pt x="355" y="6375"/>
                </a:lnTo>
                <a:lnTo>
                  <a:pt x="2819" y="6730"/>
                </a:lnTo>
                <a:lnTo>
                  <a:pt x="5918" y="8966"/>
                </a:lnTo>
                <a:lnTo>
                  <a:pt x="9893" y="10858"/>
                </a:lnTo>
                <a:lnTo>
                  <a:pt x="12992" y="11201"/>
                </a:lnTo>
                <a:lnTo>
                  <a:pt x="15252" y="12915"/>
                </a:lnTo>
                <a:lnTo>
                  <a:pt x="17818" y="15011"/>
                </a:lnTo>
                <a:lnTo>
                  <a:pt x="18923" y="15722"/>
                </a:lnTo>
                <a:lnTo>
                  <a:pt x="18846" y="18173"/>
                </a:lnTo>
                <a:lnTo>
                  <a:pt x="19151" y="18465"/>
                </a:lnTo>
                <a:lnTo>
                  <a:pt x="19519" y="18465"/>
                </a:lnTo>
                <a:lnTo>
                  <a:pt x="21082" y="16903"/>
                </a:lnTo>
                <a:lnTo>
                  <a:pt x="21170" y="16154"/>
                </a:lnTo>
                <a:lnTo>
                  <a:pt x="22390" y="15151"/>
                </a:lnTo>
                <a:lnTo>
                  <a:pt x="22860" y="15011"/>
                </a:lnTo>
                <a:lnTo>
                  <a:pt x="23126" y="14693"/>
                </a:lnTo>
                <a:lnTo>
                  <a:pt x="23291" y="14008"/>
                </a:lnTo>
                <a:lnTo>
                  <a:pt x="20486" y="12268"/>
                </a:lnTo>
                <a:lnTo>
                  <a:pt x="15252" y="12268"/>
                </a:lnTo>
                <a:lnTo>
                  <a:pt x="12458" y="9690"/>
                </a:lnTo>
                <a:lnTo>
                  <a:pt x="11404" y="8661"/>
                </a:lnTo>
                <a:lnTo>
                  <a:pt x="11315" y="6946"/>
                </a:lnTo>
                <a:lnTo>
                  <a:pt x="10363" y="5791"/>
                </a:lnTo>
                <a:lnTo>
                  <a:pt x="10399" y="4724"/>
                </a:lnTo>
                <a:lnTo>
                  <a:pt x="10528" y="3936"/>
                </a:lnTo>
                <a:lnTo>
                  <a:pt x="10845" y="3047"/>
                </a:lnTo>
                <a:lnTo>
                  <a:pt x="11150" y="1511"/>
                </a:lnTo>
                <a:lnTo>
                  <a:pt x="11150" y="1079"/>
                </a:lnTo>
                <a:lnTo>
                  <a:pt x="11404" y="965"/>
                </a:lnTo>
                <a:lnTo>
                  <a:pt x="11582" y="634"/>
                </a:lnTo>
                <a:lnTo>
                  <a:pt x="11582" y="0"/>
                </a:lnTo>
                <a:close/>
              </a:path>
              <a:path w="23495" h="19050">
                <a:moveTo>
                  <a:pt x="20015" y="11976"/>
                </a:moveTo>
                <a:lnTo>
                  <a:pt x="15252" y="12268"/>
                </a:lnTo>
                <a:lnTo>
                  <a:pt x="20486" y="12268"/>
                </a:lnTo>
                <a:lnTo>
                  <a:pt x="20015" y="11976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bk object 146"/>
          <p:cNvSpPr/>
          <p:nvPr/>
        </p:nvSpPr>
        <p:spPr>
          <a:xfrm>
            <a:off x="9886354" y="254656"/>
            <a:ext cx="10795" cy="12700"/>
          </a:xfrm>
          <a:custGeom>
            <a:avLst/>
            <a:gdLst/>
            <a:ahLst/>
            <a:cxnLst/>
            <a:rect l="l" t="t" r="r" b="b"/>
            <a:pathLst>
              <a:path w="10795" h="12700">
                <a:moveTo>
                  <a:pt x="5295" y="0"/>
                </a:moveTo>
                <a:lnTo>
                  <a:pt x="3860" y="0"/>
                </a:lnTo>
                <a:lnTo>
                  <a:pt x="2374" y="3149"/>
                </a:lnTo>
                <a:lnTo>
                  <a:pt x="1181" y="3314"/>
                </a:lnTo>
                <a:lnTo>
                  <a:pt x="342" y="4330"/>
                </a:lnTo>
                <a:lnTo>
                  <a:pt x="406" y="6972"/>
                </a:lnTo>
                <a:lnTo>
                  <a:pt x="0" y="8750"/>
                </a:lnTo>
                <a:lnTo>
                  <a:pt x="5016" y="11150"/>
                </a:lnTo>
                <a:lnTo>
                  <a:pt x="7848" y="12179"/>
                </a:lnTo>
                <a:lnTo>
                  <a:pt x="8991" y="12179"/>
                </a:lnTo>
                <a:lnTo>
                  <a:pt x="9194" y="11798"/>
                </a:lnTo>
                <a:lnTo>
                  <a:pt x="8991" y="9651"/>
                </a:lnTo>
                <a:lnTo>
                  <a:pt x="9867" y="8267"/>
                </a:lnTo>
                <a:lnTo>
                  <a:pt x="10255" y="4330"/>
                </a:lnTo>
                <a:lnTo>
                  <a:pt x="10337" y="2082"/>
                </a:lnTo>
                <a:lnTo>
                  <a:pt x="9194" y="1498"/>
                </a:lnTo>
                <a:lnTo>
                  <a:pt x="8166" y="1066"/>
                </a:lnTo>
                <a:lnTo>
                  <a:pt x="529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k object 147"/>
          <p:cNvSpPr/>
          <p:nvPr/>
        </p:nvSpPr>
        <p:spPr>
          <a:xfrm>
            <a:off x="9848229" y="266294"/>
            <a:ext cx="1905" cy="2540"/>
          </a:xfrm>
          <a:custGeom>
            <a:avLst/>
            <a:gdLst/>
            <a:ahLst/>
            <a:cxnLst/>
            <a:rect l="l" t="t" r="r" b="b"/>
            <a:pathLst>
              <a:path w="1904" h="2539">
                <a:moveTo>
                  <a:pt x="1308" y="0"/>
                </a:moveTo>
                <a:lnTo>
                  <a:pt x="838" y="0"/>
                </a:lnTo>
                <a:lnTo>
                  <a:pt x="368" y="254"/>
                </a:lnTo>
                <a:lnTo>
                  <a:pt x="279" y="723"/>
                </a:lnTo>
                <a:lnTo>
                  <a:pt x="63" y="1320"/>
                </a:lnTo>
                <a:lnTo>
                  <a:pt x="0" y="1943"/>
                </a:lnTo>
                <a:lnTo>
                  <a:pt x="368" y="1943"/>
                </a:lnTo>
                <a:lnTo>
                  <a:pt x="838" y="1651"/>
                </a:lnTo>
                <a:lnTo>
                  <a:pt x="1181" y="1320"/>
                </a:lnTo>
                <a:lnTo>
                  <a:pt x="1308" y="723"/>
                </a:lnTo>
                <a:lnTo>
                  <a:pt x="1308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k object 148"/>
          <p:cNvSpPr/>
          <p:nvPr/>
        </p:nvSpPr>
        <p:spPr>
          <a:xfrm>
            <a:off x="9874564" y="257812"/>
            <a:ext cx="5080" cy="8255"/>
          </a:xfrm>
          <a:custGeom>
            <a:avLst/>
            <a:gdLst/>
            <a:ahLst/>
            <a:cxnLst/>
            <a:rect l="l" t="t" r="r" b="b"/>
            <a:pathLst>
              <a:path w="5079" h="8254">
                <a:moveTo>
                  <a:pt x="3848" y="0"/>
                </a:moveTo>
                <a:lnTo>
                  <a:pt x="3416" y="152"/>
                </a:lnTo>
                <a:lnTo>
                  <a:pt x="3327" y="1092"/>
                </a:lnTo>
                <a:lnTo>
                  <a:pt x="1790" y="3454"/>
                </a:lnTo>
                <a:lnTo>
                  <a:pt x="0" y="7747"/>
                </a:lnTo>
                <a:lnTo>
                  <a:pt x="368" y="7747"/>
                </a:lnTo>
                <a:lnTo>
                  <a:pt x="2082" y="7124"/>
                </a:lnTo>
                <a:lnTo>
                  <a:pt x="3327" y="5410"/>
                </a:lnTo>
                <a:lnTo>
                  <a:pt x="4470" y="3949"/>
                </a:lnTo>
                <a:lnTo>
                  <a:pt x="4635" y="3213"/>
                </a:lnTo>
                <a:lnTo>
                  <a:pt x="4800" y="2730"/>
                </a:lnTo>
                <a:lnTo>
                  <a:pt x="5067" y="2298"/>
                </a:lnTo>
                <a:lnTo>
                  <a:pt x="3848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k object 149"/>
          <p:cNvSpPr/>
          <p:nvPr/>
        </p:nvSpPr>
        <p:spPr>
          <a:xfrm>
            <a:off x="9697377" y="261378"/>
            <a:ext cx="49148" cy="10617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bk object 150"/>
          <p:cNvSpPr/>
          <p:nvPr/>
        </p:nvSpPr>
        <p:spPr>
          <a:xfrm>
            <a:off x="9746653" y="249834"/>
            <a:ext cx="33870" cy="31711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bk object 151"/>
          <p:cNvSpPr/>
          <p:nvPr/>
        </p:nvSpPr>
        <p:spPr>
          <a:xfrm>
            <a:off x="9847569" y="264388"/>
            <a:ext cx="1270" cy="1905"/>
          </a:xfrm>
          <a:custGeom>
            <a:avLst/>
            <a:gdLst/>
            <a:ahLst/>
            <a:cxnLst/>
            <a:rect l="l" t="t" r="r" b="b"/>
            <a:pathLst>
              <a:path w="1270" h="1904">
                <a:moveTo>
                  <a:pt x="927" y="0"/>
                </a:moveTo>
                <a:lnTo>
                  <a:pt x="342" y="0"/>
                </a:lnTo>
                <a:lnTo>
                  <a:pt x="342" y="546"/>
                </a:lnTo>
                <a:lnTo>
                  <a:pt x="0" y="698"/>
                </a:lnTo>
                <a:lnTo>
                  <a:pt x="431" y="1562"/>
                </a:lnTo>
                <a:lnTo>
                  <a:pt x="660" y="1270"/>
                </a:lnTo>
                <a:lnTo>
                  <a:pt x="927" y="1168"/>
                </a:lnTo>
                <a:lnTo>
                  <a:pt x="927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k object 152"/>
          <p:cNvSpPr/>
          <p:nvPr/>
        </p:nvSpPr>
        <p:spPr>
          <a:xfrm>
            <a:off x="9897816" y="252693"/>
            <a:ext cx="6985" cy="10795"/>
          </a:xfrm>
          <a:custGeom>
            <a:avLst/>
            <a:gdLst/>
            <a:ahLst/>
            <a:cxnLst/>
            <a:rect l="l" t="t" r="r" b="b"/>
            <a:pathLst>
              <a:path w="6984" h="10795">
                <a:moveTo>
                  <a:pt x="5880" y="0"/>
                </a:moveTo>
                <a:lnTo>
                  <a:pt x="1396" y="3619"/>
                </a:lnTo>
                <a:lnTo>
                  <a:pt x="1028" y="5270"/>
                </a:lnTo>
                <a:lnTo>
                  <a:pt x="0" y="6286"/>
                </a:lnTo>
                <a:lnTo>
                  <a:pt x="126" y="8432"/>
                </a:lnTo>
                <a:lnTo>
                  <a:pt x="825" y="8775"/>
                </a:lnTo>
                <a:lnTo>
                  <a:pt x="558" y="9499"/>
                </a:lnTo>
                <a:lnTo>
                  <a:pt x="1028" y="9791"/>
                </a:lnTo>
                <a:lnTo>
                  <a:pt x="4724" y="10236"/>
                </a:lnTo>
                <a:lnTo>
                  <a:pt x="3695" y="6921"/>
                </a:lnTo>
                <a:lnTo>
                  <a:pt x="4127" y="4826"/>
                </a:lnTo>
                <a:lnTo>
                  <a:pt x="4724" y="3619"/>
                </a:lnTo>
                <a:lnTo>
                  <a:pt x="6476" y="2730"/>
                </a:lnTo>
                <a:lnTo>
                  <a:pt x="6311" y="1371"/>
                </a:lnTo>
                <a:lnTo>
                  <a:pt x="6057" y="749"/>
                </a:lnTo>
                <a:lnTo>
                  <a:pt x="6057" y="495"/>
                </a:lnTo>
                <a:lnTo>
                  <a:pt x="5880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k object 153"/>
          <p:cNvSpPr/>
          <p:nvPr/>
        </p:nvSpPr>
        <p:spPr>
          <a:xfrm>
            <a:off x="9861261" y="263912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685" y="393"/>
                </a:moveTo>
                <a:lnTo>
                  <a:pt x="596" y="0"/>
                </a:lnTo>
                <a:lnTo>
                  <a:pt x="0" y="0"/>
                </a:lnTo>
                <a:lnTo>
                  <a:pt x="596" y="38"/>
                </a:lnTo>
                <a:lnTo>
                  <a:pt x="685" y="393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k object 154"/>
          <p:cNvSpPr/>
          <p:nvPr/>
        </p:nvSpPr>
        <p:spPr>
          <a:xfrm>
            <a:off x="9616688" y="264303"/>
            <a:ext cx="7620" cy="10160"/>
          </a:xfrm>
          <a:custGeom>
            <a:avLst/>
            <a:gdLst/>
            <a:ahLst/>
            <a:cxnLst/>
            <a:rect l="l" t="t" r="r" b="b"/>
            <a:pathLst>
              <a:path w="7620" h="10160">
                <a:moveTo>
                  <a:pt x="2057" y="0"/>
                </a:moveTo>
                <a:lnTo>
                  <a:pt x="1384" y="888"/>
                </a:lnTo>
                <a:lnTo>
                  <a:pt x="723" y="2387"/>
                </a:lnTo>
                <a:lnTo>
                  <a:pt x="723" y="3632"/>
                </a:lnTo>
                <a:lnTo>
                  <a:pt x="1587" y="5880"/>
                </a:lnTo>
                <a:lnTo>
                  <a:pt x="0" y="7696"/>
                </a:lnTo>
                <a:lnTo>
                  <a:pt x="939" y="9537"/>
                </a:lnTo>
                <a:lnTo>
                  <a:pt x="1155" y="9651"/>
                </a:lnTo>
                <a:lnTo>
                  <a:pt x="3086" y="9651"/>
                </a:lnTo>
                <a:lnTo>
                  <a:pt x="3683" y="6959"/>
                </a:lnTo>
                <a:lnTo>
                  <a:pt x="6004" y="6959"/>
                </a:lnTo>
                <a:lnTo>
                  <a:pt x="6350" y="6769"/>
                </a:lnTo>
                <a:lnTo>
                  <a:pt x="7251" y="6045"/>
                </a:lnTo>
                <a:lnTo>
                  <a:pt x="6731" y="5105"/>
                </a:lnTo>
                <a:lnTo>
                  <a:pt x="6731" y="4711"/>
                </a:lnTo>
                <a:lnTo>
                  <a:pt x="6604" y="4533"/>
                </a:lnTo>
                <a:lnTo>
                  <a:pt x="4889" y="3060"/>
                </a:lnTo>
                <a:lnTo>
                  <a:pt x="4432" y="634"/>
                </a:lnTo>
                <a:lnTo>
                  <a:pt x="2057" y="0"/>
                </a:lnTo>
                <a:close/>
              </a:path>
              <a:path w="7620" h="10160">
                <a:moveTo>
                  <a:pt x="6004" y="6959"/>
                </a:moveTo>
                <a:lnTo>
                  <a:pt x="3683" y="6959"/>
                </a:lnTo>
                <a:lnTo>
                  <a:pt x="5727" y="7111"/>
                </a:lnTo>
                <a:lnTo>
                  <a:pt x="6004" y="6959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bk object 155"/>
          <p:cNvSpPr/>
          <p:nvPr/>
        </p:nvSpPr>
        <p:spPr>
          <a:xfrm>
            <a:off x="9596272" y="264391"/>
            <a:ext cx="7620" cy="10160"/>
          </a:xfrm>
          <a:custGeom>
            <a:avLst/>
            <a:gdLst/>
            <a:ahLst/>
            <a:cxnLst/>
            <a:rect l="l" t="t" r="r" b="b"/>
            <a:pathLst>
              <a:path w="7620" h="10160">
                <a:moveTo>
                  <a:pt x="1803" y="0"/>
                </a:moveTo>
                <a:lnTo>
                  <a:pt x="1524" y="241"/>
                </a:lnTo>
                <a:lnTo>
                  <a:pt x="1155" y="241"/>
                </a:lnTo>
                <a:lnTo>
                  <a:pt x="190" y="1701"/>
                </a:lnTo>
                <a:lnTo>
                  <a:pt x="0" y="4013"/>
                </a:lnTo>
                <a:lnTo>
                  <a:pt x="1155" y="5956"/>
                </a:lnTo>
                <a:lnTo>
                  <a:pt x="2082" y="7175"/>
                </a:lnTo>
                <a:lnTo>
                  <a:pt x="3060" y="8242"/>
                </a:lnTo>
                <a:lnTo>
                  <a:pt x="3670" y="10045"/>
                </a:lnTo>
                <a:lnTo>
                  <a:pt x="3898" y="10134"/>
                </a:lnTo>
                <a:lnTo>
                  <a:pt x="4394" y="10134"/>
                </a:lnTo>
                <a:lnTo>
                  <a:pt x="4699" y="10045"/>
                </a:lnTo>
                <a:lnTo>
                  <a:pt x="6045" y="8483"/>
                </a:lnTo>
                <a:lnTo>
                  <a:pt x="7327" y="3543"/>
                </a:lnTo>
                <a:lnTo>
                  <a:pt x="6794" y="2628"/>
                </a:lnTo>
                <a:lnTo>
                  <a:pt x="6286" y="2451"/>
                </a:lnTo>
                <a:lnTo>
                  <a:pt x="180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bk object 156"/>
          <p:cNvSpPr/>
          <p:nvPr/>
        </p:nvSpPr>
        <p:spPr>
          <a:xfrm>
            <a:off x="9604838" y="266096"/>
            <a:ext cx="8890" cy="8255"/>
          </a:xfrm>
          <a:custGeom>
            <a:avLst/>
            <a:gdLst/>
            <a:ahLst/>
            <a:cxnLst/>
            <a:rect l="l" t="t" r="r" b="b"/>
            <a:pathLst>
              <a:path w="8890" h="8254">
                <a:moveTo>
                  <a:pt x="990" y="1270"/>
                </a:moveTo>
                <a:lnTo>
                  <a:pt x="533" y="1384"/>
                </a:lnTo>
                <a:lnTo>
                  <a:pt x="0" y="1841"/>
                </a:lnTo>
                <a:lnTo>
                  <a:pt x="114" y="3670"/>
                </a:lnTo>
                <a:lnTo>
                  <a:pt x="3022" y="5892"/>
                </a:lnTo>
                <a:lnTo>
                  <a:pt x="8153" y="7861"/>
                </a:lnTo>
                <a:lnTo>
                  <a:pt x="8280" y="7747"/>
                </a:lnTo>
                <a:lnTo>
                  <a:pt x="8674" y="4826"/>
                </a:lnTo>
                <a:lnTo>
                  <a:pt x="7479" y="2425"/>
                </a:lnTo>
                <a:lnTo>
                  <a:pt x="3238" y="2425"/>
                </a:lnTo>
                <a:lnTo>
                  <a:pt x="990" y="1270"/>
                </a:lnTo>
                <a:close/>
              </a:path>
              <a:path w="8890" h="8254">
                <a:moveTo>
                  <a:pt x="5854" y="0"/>
                </a:moveTo>
                <a:lnTo>
                  <a:pt x="4292" y="457"/>
                </a:lnTo>
                <a:lnTo>
                  <a:pt x="3238" y="2425"/>
                </a:lnTo>
                <a:lnTo>
                  <a:pt x="7479" y="2425"/>
                </a:lnTo>
                <a:lnTo>
                  <a:pt x="7340" y="2146"/>
                </a:lnTo>
                <a:lnTo>
                  <a:pt x="5854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k object 157"/>
          <p:cNvSpPr/>
          <p:nvPr/>
        </p:nvSpPr>
        <p:spPr>
          <a:xfrm>
            <a:off x="9851967" y="259528"/>
            <a:ext cx="7620" cy="4445"/>
          </a:xfrm>
          <a:custGeom>
            <a:avLst/>
            <a:gdLst/>
            <a:ahLst/>
            <a:cxnLst/>
            <a:rect l="l" t="t" r="r" b="b"/>
            <a:pathLst>
              <a:path w="7620" h="4445">
                <a:moveTo>
                  <a:pt x="63" y="0"/>
                </a:moveTo>
                <a:lnTo>
                  <a:pt x="673" y="1600"/>
                </a:lnTo>
                <a:lnTo>
                  <a:pt x="2171" y="2387"/>
                </a:lnTo>
                <a:lnTo>
                  <a:pt x="3352" y="3403"/>
                </a:lnTo>
                <a:lnTo>
                  <a:pt x="3936" y="3403"/>
                </a:lnTo>
                <a:lnTo>
                  <a:pt x="4406" y="4025"/>
                </a:lnTo>
                <a:lnTo>
                  <a:pt x="4940" y="4025"/>
                </a:lnTo>
                <a:lnTo>
                  <a:pt x="6718" y="4381"/>
                </a:lnTo>
                <a:lnTo>
                  <a:pt x="7607" y="4381"/>
                </a:lnTo>
                <a:lnTo>
                  <a:pt x="1701" y="1270"/>
                </a:lnTo>
                <a:lnTo>
                  <a:pt x="6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k object 158"/>
          <p:cNvSpPr/>
          <p:nvPr/>
        </p:nvSpPr>
        <p:spPr>
          <a:xfrm>
            <a:off x="9890491" y="261465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749" y="0"/>
                </a:moveTo>
                <a:lnTo>
                  <a:pt x="253" y="165"/>
                </a:lnTo>
                <a:lnTo>
                  <a:pt x="0" y="596"/>
                </a:lnTo>
                <a:lnTo>
                  <a:pt x="749" y="596"/>
                </a:lnTo>
                <a:lnTo>
                  <a:pt x="749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bk object 159"/>
          <p:cNvSpPr/>
          <p:nvPr/>
        </p:nvSpPr>
        <p:spPr>
          <a:xfrm>
            <a:off x="9903350" y="256739"/>
            <a:ext cx="1905" cy="4445"/>
          </a:xfrm>
          <a:custGeom>
            <a:avLst/>
            <a:gdLst/>
            <a:ahLst/>
            <a:cxnLst/>
            <a:rect l="l" t="t" r="r" b="b"/>
            <a:pathLst>
              <a:path w="1904" h="4445">
                <a:moveTo>
                  <a:pt x="1714" y="0"/>
                </a:moveTo>
                <a:lnTo>
                  <a:pt x="1028" y="139"/>
                </a:lnTo>
                <a:lnTo>
                  <a:pt x="215" y="1066"/>
                </a:lnTo>
                <a:lnTo>
                  <a:pt x="0" y="1803"/>
                </a:lnTo>
                <a:lnTo>
                  <a:pt x="0" y="2793"/>
                </a:lnTo>
                <a:lnTo>
                  <a:pt x="342" y="3505"/>
                </a:lnTo>
                <a:lnTo>
                  <a:pt x="1244" y="4394"/>
                </a:lnTo>
                <a:lnTo>
                  <a:pt x="1397" y="4279"/>
                </a:lnTo>
                <a:lnTo>
                  <a:pt x="1509" y="1803"/>
                </a:lnTo>
                <a:lnTo>
                  <a:pt x="1714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bk object 160"/>
          <p:cNvSpPr/>
          <p:nvPr/>
        </p:nvSpPr>
        <p:spPr>
          <a:xfrm>
            <a:off x="9891527" y="259909"/>
            <a:ext cx="635" cy="1270"/>
          </a:xfrm>
          <a:custGeom>
            <a:avLst/>
            <a:gdLst/>
            <a:ahLst/>
            <a:cxnLst/>
            <a:rect l="l" t="t" r="r" b="b"/>
            <a:pathLst>
              <a:path w="634" h="1270">
                <a:moveTo>
                  <a:pt x="0" y="787"/>
                </a:moveTo>
                <a:lnTo>
                  <a:pt x="304" y="635"/>
                </a:lnTo>
                <a:lnTo>
                  <a:pt x="304" y="0"/>
                </a:lnTo>
                <a:lnTo>
                  <a:pt x="0" y="0"/>
                </a:lnTo>
                <a:lnTo>
                  <a:pt x="0" y="78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k object 161"/>
          <p:cNvSpPr/>
          <p:nvPr/>
        </p:nvSpPr>
        <p:spPr>
          <a:xfrm>
            <a:off x="9846603" y="252694"/>
            <a:ext cx="1905" cy="8255"/>
          </a:xfrm>
          <a:custGeom>
            <a:avLst/>
            <a:gdLst/>
            <a:ahLst/>
            <a:cxnLst/>
            <a:rect l="l" t="t" r="r" b="b"/>
            <a:pathLst>
              <a:path w="1904" h="8254">
                <a:moveTo>
                  <a:pt x="1625" y="0"/>
                </a:moveTo>
                <a:lnTo>
                  <a:pt x="1155" y="0"/>
                </a:lnTo>
                <a:lnTo>
                  <a:pt x="0" y="1968"/>
                </a:lnTo>
                <a:lnTo>
                  <a:pt x="0" y="3810"/>
                </a:lnTo>
                <a:lnTo>
                  <a:pt x="533" y="5842"/>
                </a:lnTo>
                <a:lnTo>
                  <a:pt x="1409" y="7848"/>
                </a:lnTo>
                <a:lnTo>
                  <a:pt x="1689" y="7556"/>
                </a:lnTo>
                <a:lnTo>
                  <a:pt x="162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bk object 162"/>
          <p:cNvSpPr/>
          <p:nvPr/>
        </p:nvSpPr>
        <p:spPr>
          <a:xfrm>
            <a:off x="9869120" y="255725"/>
            <a:ext cx="3810" cy="3810"/>
          </a:xfrm>
          <a:custGeom>
            <a:avLst/>
            <a:gdLst/>
            <a:ahLst/>
            <a:cxnLst/>
            <a:rect l="l" t="t" r="r" b="b"/>
            <a:pathLst>
              <a:path w="3809" h="3810">
                <a:moveTo>
                  <a:pt x="2705" y="0"/>
                </a:moveTo>
                <a:lnTo>
                  <a:pt x="2387" y="152"/>
                </a:lnTo>
                <a:lnTo>
                  <a:pt x="1917" y="241"/>
                </a:lnTo>
                <a:lnTo>
                  <a:pt x="1523" y="774"/>
                </a:lnTo>
                <a:lnTo>
                  <a:pt x="1054" y="939"/>
                </a:lnTo>
                <a:lnTo>
                  <a:pt x="495" y="1015"/>
                </a:lnTo>
                <a:lnTo>
                  <a:pt x="266" y="1015"/>
                </a:lnTo>
                <a:lnTo>
                  <a:pt x="266" y="1358"/>
                </a:lnTo>
                <a:lnTo>
                  <a:pt x="0" y="1511"/>
                </a:lnTo>
                <a:lnTo>
                  <a:pt x="1917" y="3619"/>
                </a:lnTo>
                <a:lnTo>
                  <a:pt x="2387" y="3619"/>
                </a:lnTo>
                <a:lnTo>
                  <a:pt x="2578" y="3454"/>
                </a:lnTo>
                <a:lnTo>
                  <a:pt x="3416" y="2819"/>
                </a:lnTo>
                <a:lnTo>
                  <a:pt x="3315" y="939"/>
                </a:lnTo>
                <a:lnTo>
                  <a:pt x="2946" y="152"/>
                </a:lnTo>
                <a:lnTo>
                  <a:pt x="270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bk object 163"/>
          <p:cNvSpPr/>
          <p:nvPr/>
        </p:nvSpPr>
        <p:spPr>
          <a:xfrm>
            <a:off x="9861952" y="247149"/>
            <a:ext cx="5080" cy="12065"/>
          </a:xfrm>
          <a:custGeom>
            <a:avLst/>
            <a:gdLst/>
            <a:ahLst/>
            <a:cxnLst/>
            <a:rect l="l" t="t" r="r" b="b"/>
            <a:pathLst>
              <a:path w="5079" h="12064">
                <a:moveTo>
                  <a:pt x="2463" y="0"/>
                </a:moveTo>
                <a:lnTo>
                  <a:pt x="1841" y="1003"/>
                </a:lnTo>
                <a:lnTo>
                  <a:pt x="177" y="4292"/>
                </a:lnTo>
                <a:lnTo>
                  <a:pt x="0" y="7505"/>
                </a:lnTo>
                <a:lnTo>
                  <a:pt x="1333" y="10655"/>
                </a:lnTo>
                <a:lnTo>
                  <a:pt x="4546" y="11836"/>
                </a:lnTo>
                <a:lnTo>
                  <a:pt x="4762" y="8572"/>
                </a:lnTo>
                <a:lnTo>
                  <a:pt x="2298" y="5397"/>
                </a:lnTo>
                <a:lnTo>
                  <a:pt x="2984" y="2044"/>
                </a:lnTo>
                <a:lnTo>
                  <a:pt x="2857" y="1473"/>
                </a:lnTo>
                <a:lnTo>
                  <a:pt x="2984" y="1003"/>
                </a:lnTo>
                <a:lnTo>
                  <a:pt x="2679" y="571"/>
                </a:lnTo>
                <a:lnTo>
                  <a:pt x="246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bk object 164"/>
          <p:cNvSpPr/>
          <p:nvPr/>
        </p:nvSpPr>
        <p:spPr>
          <a:xfrm>
            <a:off x="9588744" y="262343"/>
            <a:ext cx="6985" cy="6985"/>
          </a:xfrm>
          <a:custGeom>
            <a:avLst/>
            <a:gdLst/>
            <a:ahLst/>
            <a:cxnLst/>
            <a:rect l="l" t="t" r="r" b="b"/>
            <a:pathLst>
              <a:path w="6984" h="6985">
                <a:moveTo>
                  <a:pt x="5664" y="0"/>
                </a:moveTo>
                <a:lnTo>
                  <a:pt x="1054" y="495"/>
                </a:lnTo>
                <a:lnTo>
                  <a:pt x="0" y="2044"/>
                </a:lnTo>
                <a:lnTo>
                  <a:pt x="1930" y="6680"/>
                </a:lnTo>
                <a:lnTo>
                  <a:pt x="3136" y="6057"/>
                </a:lnTo>
                <a:lnTo>
                  <a:pt x="6934" y="2743"/>
                </a:lnTo>
                <a:lnTo>
                  <a:pt x="6845" y="1066"/>
                </a:lnTo>
                <a:lnTo>
                  <a:pt x="6692" y="584"/>
                </a:lnTo>
                <a:lnTo>
                  <a:pt x="6273" y="139"/>
                </a:lnTo>
                <a:lnTo>
                  <a:pt x="5664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bk object 165"/>
          <p:cNvSpPr/>
          <p:nvPr/>
        </p:nvSpPr>
        <p:spPr>
          <a:xfrm>
            <a:off x="9611683" y="261626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5257" y="0"/>
                </a:moveTo>
                <a:lnTo>
                  <a:pt x="0" y="2324"/>
                </a:lnTo>
                <a:lnTo>
                  <a:pt x="0" y="2768"/>
                </a:lnTo>
                <a:lnTo>
                  <a:pt x="2781" y="5549"/>
                </a:lnTo>
                <a:lnTo>
                  <a:pt x="3048" y="5549"/>
                </a:lnTo>
                <a:lnTo>
                  <a:pt x="3048" y="5854"/>
                </a:lnTo>
                <a:lnTo>
                  <a:pt x="3797" y="5854"/>
                </a:lnTo>
                <a:lnTo>
                  <a:pt x="5956" y="1308"/>
                </a:lnTo>
                <a:lnTo>
                  <a:pt x="5956" y="850"/>
                </a:lnTo>
                <a:lnTo>
                  <a:pt x="5727" y="431"/>
                </a:lnTo>
                <a:lnTo>
                  <a:pt x="5257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bk object 166"/>
          <p:cNvSpPr/>
          <p:nvPr/>
        </p:nvSpPr>
        <p:spPr>
          <a:xfrm>
            <a:off x="9873716" y="254660"/>
            <a:ext cx="1270" cy="2540"/>
          </a:xfrm>
          <a:custGeom>
            <a:avLst/>
            <a:gdLst/>
            <a:ahLst/>
            <a:cxnLst/>
            <a:rect l="l" t="t" r="r" b="b"/>
            <a:pathLst>
              <a:path w="1270" h="2539">
                <a:moveTo>
                  <a:pt x="749" y="0"/>
                </a:moveTo>
                <a:lnTo>
                  <a:pt x="431" y="0"/>
                </a:lnTo>
                <a:lnTo>
                  <a:pt x="304" y="139"/>
                </a:lnTo>
                <a:lnTo>
                  <a:pt x="0" y="292"/>
                </a:lnTo>
                <a:lnTo>
                  <a:pt x="431" y="2006"/>
                </a:lnTo>
                <a:lnTo>
                  <a:pt x="558" y="2006"/>
                </a:lnTo>
                <a:lnTo>
                  <a:pt x="749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bk object 167"/>
          <p:cNvSpPr/>
          <p:nvPr/>
        </p:nvSpPr>
        <p:spPr>
          <a:xfrm>
            <a:off x="9876867" y="254194"/>
            <a:ext cx="635" cy="2540"/>
          </a:xfrm>
          <a:custGeom>
            <a:avLst/>
            <a:gdLst/>
            <a:ahLst/>
            <a:cxnLst/>
            <a:rect l="l" t="t" r="r" b="b"/>
            <a:pathLst>
              <a:path w="634" h="2539">
                <a:moveTo>
                  <a:pt x="0" y="0"/>
                </a:moveTo>
                <a:lnTo>
                  <a:pt x="0" y="2311"/>
                </a:lnTo>
                <a:lnTo>
                  <a:pt x="88" y="1676"/>
                </a:lnTo>
                <a:lnTo>
                  <a:pt x="558" y="952"/>
                </a:lnTo>
                <a:lnTo>
                  <a:pt x="0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bk object 168"/>
          <p:cNvSpPr/>
          <p:nvPr/>
        </p:nvSpPr>
        <p:spPr>
          <a:xfrm>
            <a:off x="9575270" y="257432"/>
            <a:ext cx="8255" cy="10795"/>
          </a:xfrm>
          <a:custGeom>
            <a:avLst/>
            <a:gdLst/>
            <a:ahLst/>
            <a:cxnLst/>
            <a:rect l="l" t="t" r="r" b="b"/>
            <a:pathLst>
              <a:path w="8254" h="10795">
                <a:moveTo>
                  <a:pt x="1333" y="0"/>
                </a:moveTo>
                <a:lnTo>
                  <a:pt x="622" y="0"/>
                </a:lnTo>
                <a:lnTo>
                  <a:pt x="0" y="1104"/>
                </a:lnTo>
                <a:lnTo>
                  <a:pt x="990" y="2095"/>
                </a:lnTo>
                <a:lnTo>
                  <a:pt x="1485" y="3111"/>
                </a:lnTo>
                <a:lnTo>
                  <a:pt x="3263" y="4483"/>
                </a:lnTo>
                <a:lnTo>
                  <a:pt x="3975" y="7353"/>
                </a:lnTo>
                <a:lnTo>
                  <a:pt x="3975" y="7759"/>
                </a:lnTo>
                <a:lnTo>
                  <a:pt x="4165" y="8229"/>
                </a:lnTo>
                <a:lnTo>
                  <a:pt x="6743" y="10185"/>
                </a:lnTo>
                <a:lnTo>
                  <a:pt x="7708" y="9740"/>
                </a:lnTo>
                <a:lnTo>
                  <a:pt x="8000" y="6515"/>
                </a:lnTo>
                <a:lnTo>
                  <a:pt x="3873" y="5499"/>
                </a:lnTo>
                <a:lnTo>
                  <a:pt x="3733" y="1917"/>
                </a:lnTo>
                <a:lnTo>
                  <a:pt x="133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k object 169"/>
          <p:cNvSpPr/>
          <p:nvPr/>
        </p:nvSpPr>
        <p:spPr>
          <a:xfrm>
            <a:off x="9883805" y="240979"/>
            <a:ext cx="5715" cy="13970"/>
          </a:xfrm>
          <a:custGeom>
            <a:avLst/>
            <a:gdLst/>
            <a:ahLst/>
            <a:cxnLst/>
            <a:rect l="l" t="t" r="r" b="b"/>
            <a:pathLst>
              <a:path w="5715" h="13970">
                <a:moveTo>
                  <a:pt x="1028" y="0"/>
                </a:moveTo>
                <a:lnTo>
                  <a:pt x="0" y="1155"/>
                </a:lnTo>
                <a:lnTo>
                  <a:pt x="1028" y="3301"/>
                </a:lnTo>
                <a:lnTo>
                  <a:pt x="1206" y="4762"/>
                </a:lnTo>
                <a:lnTo>
                  <a:pt x="2552" y="7327"/>
                </a:lnTo>
                <a:lnTo>
                  <a:pt x="3581" y="10706"/>
                </a:lnTo>
                <a:lnTo>
                  <a:pt x="3733" y="13398"/>
                </a:lnTo>
                <a:lnTo>
                  <a:pt x="4013" y="13677"/>
                </a:lnTo>
                <a:lnTo>
                  <a:pt x="4140" y="13398"/>
                </a:lnTo>
                <a:lnTo>
                  <a:pt x="5537" y="8953"/>
                </a:lnTo>
                <a:lnTo>
                  <a:pt x="4419" y="4229"/>
                </a:lnTo>
                <a:lnTo>
                  <a:pt x="1955" y="507"/>
                </a:lnTo>
                <a:lnTo>
                  <a:pt x="1460" y="431"/>
                </a:lnTo>
                <a:lnTo>
                  <a:pt x="1333" y="139"/>
                </a:lnTo>
                <a:lnTo>
                  <a:pt x="1028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k object 170"/>
          <p:cNvSpPr/>
          <p:nvPr/>
        </p:nvSpPr>
        <p:spPr>
          <a:xfrm>
            <a:off x="9867672" y="251199"/>
            <a:ext cx="6985" cy="3810"/>
          </a:xfrm>
          <a:custGeom>
            <a:avLst/>
            <a:gdLst/>
            <a:ahLst/>
            <a:cxnLst/>
            <a:rect l="l" t="t" r="r" b="b"/>
            <a:pathLst>
              <a:path w="6984" h="3810">
                <a:moveTo>
                  <a:pt x="6883" y="0"/>
                </a:moveTo>
                <a:lnTo>
                  <a:pt x="101" y="2374"/>
                </a:lnTo>
                <a:lnTo>
                  <a:pt x="0" y="2857"/>
                </a:lnTo>
                <a:lnTo>
                  <a:pt x="190" y="3175"/>
                </a:lnTo>
                <a:lnTo>
                  <a:pt x="596" y="3594"/>
                </a:lnTo>
                <a:lnTo>
                  <a:pt x="723" y="3594"/>
                </a:lnTo>
                <a:lnTo>
                  <a:pt x="6883" y="482"/>
                </a:lnTo>
                <a:lnTo>
                  <a:pt x="688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k object 171"/>
          <p:cNvSpPr/>
          <p:nvPr/>
        </p:nvSpPr>
        <p:spPr>
          <a:xfrm>
            <a:off x="9585322" y="229068"/>
            <a:ext cx="41910" cy="35560"/>
          </a:xfrm>
          <a:custGeom>
            <a:avLst/>
            <a:gdLst/>
            <a:ahLst/>
            <a:cxnLst/>
            <a:rect l="l" t="t" r="r" b="b"/>
            <a:pathLst>
              <a:path w="41909" h="35560">
                <a:moveTo>
                  <a:pt x="22404" y="35178"/>
                </a:moveTo>
                <a:lnTo>
                  <a:pt x="20383" y="35178"/>
                </a:lnTo>
                <a:lnTo>
                  <a:pt x="21844" y="35559"/>
                </a:lnTo>
                <a:lnTo>
                  <a:pt x="22542" y="35559"/>
                </a:lnTo>
                <a:lnTo>
                  <a:pt x="22404" y="35178"/>
                </a:lnTo>
                <a:close/>
              </a:path>
              <a:path w="41909" h="35560">
                <a:moveTo>
                  <a:pt x="14008" y="31495"/>
                </a:moveTo>
                <a:lnTo>
                  <a:pt x="13690" y="31622"/>
                </a:lnTo>
                <a:lnTo>
                  <a:pt x="13573" y="33019"/>
                </a:lnTo>
                <a:lnTo>
                  <a:pt x="14008" y="33908"/>
                </a:lnTo>
                <a:lnTo>
                  <a:pt x="15659" y="34924"/>
                </a:lnTo>
                <a:lnTo>
                  <a:pt x="17081" y="35305"/>
                </a:lnTo>
                <a:lnTo>
                  <a:pt x="18707" y="35305"/>
                </a:lnTo>
                <a:lnTo>
                  <a:pt x="20383" y="35178"/>
                </a:lnTo>
                <a:lnTo>
                  <a:pt x="22404" y="35178"/>
                </a:lnTo>
                <a:lnTo>
                  <a:pt x="21945" y="33908"/>
                </a:lnTo>
                <a:lnTo>
                  <a:pt x="22123" y="33273"/>
                </a:lnTo>
                <a:lnTo>
                  <a:pt x="22593" y="32892"/>
                </a:lnTo>
                <a:lnTo>
                  <a:pt x="23469" y="32765"/>
                </a:lnTo>
                <a:lnTo>
                  <a:pt x="26606" y="32765"/>
                </a:lnTo>
                <a:lnTo>
                  <a:pt x="28647" y="31749"/>
                </a:lnTo>
                <a:lnTo>
                  <a:pt x="20256" y="31749"/>
                </a:lnTo>
                <a:lnTo>
                  <a:pt x="14008" y="31495"/>
                </a:lnTo>
                <a:close/>
              </a:path>
              <a:path w="41909" h="35560">
                <a:moveTo>
                  <a:pt x="36849" y="15112"/>
                </a:moveTo>
                <a:lnTo>
                  <a:pt x="33616" y="15112"/>
                </a:lnTo>
                <a:lnTo>
                  <a:pt x="34925" y="15620"/>
                </a:lnTo>
                <a:lnTo>
                  <a:pt x="35508" y="17906"/>
                </a:lnTo>
                <a:lnTo>
                  <a:pt x="36542" y="22986"/>
                </a:lnTo>
                <a:lnTo>
                  <a:pt x="36661" y="24002"/>
                </a:lnTo>
                <a:lnTo>
                  <a:pt x="34925" y="27304"/>
                </a:lnTo>
                <a:lnTo>
                  <a:pt x="33426" y="30733"/>
                </a:lnTo>
                <a:lnTo>
                  <a:pt x="34645" y="33019"/>
                </a:lnTo>
                <a:lnTo>
                  <a:pt x="35229" y="33273"/>
                </a:lnTo>
                <a:lnTo>
                  <a:pt x="36106" y="34162"/>
                </a:lnTo>
                <a:lnTo>
                  <a:pt x="36817" y="34416"/>
                </a:lnTo>
                <a:lnTo>
                  <a:pt x="38100" y="31368"/>
                </a:lnTo>
                <a:lnTo>
                  <a:pt x="38938" y="30479"/>
                </a:lnTo>
                <a:lnTo>
                  <a:pt x="40208" y="29336"/>
                </a:lnTo>
                <a:lnTo>
                  <a:pt x="40119" y="25653"/>
                </a:lnTo>
                <a:lnTo>
                  <a:pt x="39052" y="23748"/>
                </a:lnTo>
                <a:lnTo>
                  <a:pt x="38354" y="21970"/>
                </a:lnTo>
                <a:lnTo>
                  <a:pt x="37909" y="21843"/>
                </a:lnTo>
                <a:lnTo>
                  <a:pt x="37414" y="21589"/>
                </a:lnTo>
                <a:lnTo>
                  <a:pt x="37287" y="21335"/>
                </a:lnTo>
                <a:lnTo>
                  <a:pt x="36258" y="20319"/>
                </a:lnTo>
                <a:lnTo>
                  <a:pt x="36610" y="19938"/>
                </a:lnTo>
                <a:lnTo>
                  <a:pt x="36728" y="19430"/>
                </a:lnTo>
                <a:lnTo>
                  <a:pt x="36817" y="19303"/>
                </a:lnTo>
                <a:lnTo>
                  <a:pt x="39839" y="19303"/>
                </a:lnTo>
                <a:lnTo>
                  <a:pt x="37096" y="15239"/>
                </a:lnTo>
                <a:lnTo>
                  <a:pt x="36849" y="15112"/>
                </a:lnTo>
                <a:close/>
              </a:path>
              <a:path w="41909" h="35560">
                <a:moveTo>
                  <a:pt x="14793" y="15366"/>
                </a:moveTo>
                <a:lnTo>
                  <a:pt x="8458" y="15366"/>
                </a:lnTo>
                <a:lnTo>
                  <a:pt x="9702" y="17017"/>
                </a:lnTo>
                <a:lnTo>
                  <a:pt x="7942" y="19303"/>
                </a:lnTo>
                <a:lnTo>
                  <a:pt x="7861" y="19938"/>
                </a:lnTo>
                <a:lnTo>
                  <a:pt x="8356" y="21589"/>
                </a:lnTo>
                <a:lnTo>
                  <a:pt x="8686" y="23875"/>
                </a:lnTo>
                <a:lnTo>
                  <a:pt x="9804" y="25145"/>
                </a:lnTo>
                <a:lnTo>
                  <a:pt x="10769" y="26669"/>
                </a:lnTo>
                <a:lnTo>
                  <a:pt x="11455" y="28447"/>
                </a:lnTo>
                <a:lnTo>
                  <a:pt x="13817" y="29336"/>
                </a:lnTo>
                <a:lnTo>
                  <a:pt x="16459" y="29717"/>
                </a:lnTo>
                <a:lnTo>
                  <a:pt x="19075" y="29844"/>
                </a:lnTo>
                <a:lnTo>
                  <a:pt x="20383" y="30733"/>
                </a:lnTo>
                <a:lnTo>
                  <a:pt x="20701" y="31241"/>
                </a:lnTo>
                <a:lnTo>
                  <a:pt x="20383" y="31368"/>
                </a:lnTo>
                <a:lnTo>
                  <a:pt x="20256" y="31749"/>
                </a:lnTo>
                <a:lnTo>
                  <a:pt x="28647" y="31749"/>
                </a:lnTo>
                <a:lnTo>
                  <a:pt x="29413" y="31368"/>
                </a:lnTo>
                <a:lnTo>
                  <a:pt x="31600" y="29336"/>
                </a:lnTo>
                <a:lnTo>
                  <a:pt x="27800" y="29336"/>
                </a:lnTo>
                <a:lnTo>
                  <a:pt x="27715" y="29082"/>
                </a:lnTo>
                <a:lnTo>
                  <a:pt x="22745" y="29082"/>
                </a:lnTo>
                <a:lnTo>
                  <a:pt x="22542" y="28955"/>
                </a:lnTo>
                <a:lnTo>
                  <a:pt x="22700" y="26923"/>
                </a:lnTo>
                <a:lnTo>
                  <a:pt x="11607" y="26923"/>
                </a:lnTo>
                <a:lnTo>
                  <a:pt x="11455" y="25780"/>
                </a:lnTo>
                <a:lnTo>
                  <a:pt x="10960" y="25145"/>
                </a:lnTo>
                <a:lnTo>
                  <a:pt x="10960" y="21081"/>
                </a:lnTo>
                <a:lnTo>
                  <a:pt x="13335" y="17779"/>
                </a:lnTo>
                <a:lnTo>
                  <a:pt x="14793" y="15366"/>
                </a:lnTo>
                <a:close/>
              </a:path>
              <a:path w="41909" h="35560">
                <a:moveTo>
                  <a:pt x="14363" y="14350"/>
                </a:moveTo>
                <a:lnTo>
                  <a:pt x="2667" y="14350"/>
                </a:lnTo>
                <a:lnTo>
                  <a:pt x="3200" y="14731"/>
                </a:lnTo>
                <a:lnTo>
                  <a:pt x="3721" y="14731"/>
                </a:lnTo>
                <a:lnTo>
                  <a:pt x="3787" y="15620"/>
                </a:lnTo>
                <a:lnTo>
                  <a:pt x="3886" y="16001"/>
                </a:lnTo>
                <a:lnTo>
                  <a:pt x="3020" y="17779"/>
                </a:lnTo>
                <a:lnTo>
                  <a:pt x="2896" y="21081"/>
                </a:lnTo>
                <a:lnTo>
                  <a:pt x="2393" y="23113"/>
                </a:lnTo>
                <a:lnTo>
                  <a:pt x="2267" y="23367"/>
                </a:lnTo>
                <a:lnTo>
                  <a:pt x="1511" y="24383"/>
                </a:lnTo>
                <a:lnTo>
                  <a:pt x="0" y="26161"/>
                </a:lnTo>
                <a:lnTo>
                  <a:pt x="952" y="27685"/>
                </a:lnTo>
                <a:lnTo>
                  <a:pt x="2108" y="28447"/>
                </a:lnTo>
                <a:lnTo>
                  <a:pt x="4127" y="29209"/>
                </a:lnTo>
                <a:lnTo>
                  <a:pt x="4813" y="31114"/>
                </a:lnTo>
                <a:lnTo>
                  <a:pt x="10896" y="30733"/>
                </a:lnTo>
                <a:lnTo>
                  <a:pt x="9080" y="27685"/>
                </a:lnTo>
                <a:lnTo>
                  <a:pt x="5659" y="24129"/>
                </a:lnTo>
                <a:lnTo>
                  <a:pt x="5774" y="23113"/>
                </a:lnTo>
                <a:lnTo>
                  <a:pt x="6722" y="19557"/>
                </a:lnTo>
                <a:lnTo>
                  <a:pt x="6906" y="19176"/>
                </a:lnTo>
                <a:lnTo>
                  <a:pt x="7658" y="17906"/>
                </a:lnTo>
                <a:lnTo>
                  <a:pt x="6845" y="16382"/>
                </a:lnTo>
                <a:lnTo>
                  <a:pt x="7988" y="15366"/>
                </a:lnTo>
                <a:lnTo>
                  <a:pt x="14793" y="15366"/>
                </a:lnTo>
                <a:lnTo>
                  <a:pt x="14947" y="15112"/>
                </a:lnTo>
                <a:lnTo>
                  <a:pt x="15024" y="14731"/>
                </a:lnTo>
                <a:lnTo>
                  <a:pt x="14846" y="14477"/>
                </a:lnTo>
                <a:lnTo>
                  <a:pt x="14363" y="14350"/>
                </a:lnTo>
                <a:close/>
              </a:path>
              <a:path w="41909" h="35560">
                <a:moveTo>
                  <a:pt x="31623" y="12699"/>
                </a:moveTo>
                <a:lnTo>
                  <a:pt x="31178" y="13461"/>
                </a:lnTo>
                <a:lnTo>
                  <a:pt x="30536" y="15112"/>
                </a:lnTo>
                <a:lnTo>
                  <a:pt x="29960" y="16382"/>
                </a:lnTo>
                <a:lnTo>
                  <a:pt x="29951" y="17017"/>
                </a:lnTo>
                <a:lnTo>
                  <a:pt x="30368" y="18541"/>
                </a:lnTo>
                <a:lnTo>
                  <a:pt x="30982" y="21335"/>
                </a:lnTo>
                <a:lnTo>
                  <a:pt x="31095" y="21716"/>
                </a:lnTo>
                <a:lnTo>
                  <a:pt x="32740" y="25399"/>
                </a:lnTo>
                <a:lnTo>
                  <a:pt x="30035" y="27685"/>
                </a:lnTo>
                <a:lnTo>
                  <a:pt x="29133" y="28193"/>
                </a:lnTo>
                <a:lnTo>
                  <a:pt x="29133" y="29209"/>
                </a:lnTo>
                <a:lnTo>
                  <a:pt x="28194" y="29336"/>
                </a:lnTo>
                <a:lnTo>
                  <a:pt x="31600" y="29336"/>
                </a:lnTo>
                <a:lnTo>
                  <a:pt x="31737" y="29209"/>
                </a:lnTo>
                <a:lnTo>
                  <a:pt x="34353" y="27177"/>
                </a:lnTo>
                <a:lnTo>
                  <a:pt x="34239" y="20573"/>
                </a:lnTo>
                <a:lnTo>
                  <a:pt x="33426" y="19176"/>
                </a:lnTo>
                <a:lnTo>
                  <a:pt x="32898" y="17017"/>
                </a:lnTo>
                <a:lnTo>
                  <a:pt x="32956" y="15239"/>
                </a:lnTo>
                <a:lnTo>
                  <a:pt x="33261" y="15239"/>
                </a:lnTo>
                <a:lnTo>
                  <a:pt x="33261" y="15112"/>
                </a:lnTo>
                <a:lnTo>
                  <a:pt x="36849" y="15112"/>
                </a:lnTo>
                <a:lnTo>
                  <a:pt x="36106" y="14731"/>
                </a:lnTo>
                <a:lnTo>
                  <a:pt x="34645" y="14223"/>
                </a:lnTo>
                <a:lnTo>
                  <a:pt x="33616" y="13588"/>
                </a:lnTo>
                <a:lnTo>
                  <a:pt x="32740" y="13461"/>
                </a:lnTo>
                <a:lnTo>
                  <a:pt x="31623" y="12699"/>
                </a:lnTo>
                <a:close/>
              </a:path>
              <a:path w="41909" h="35560">
                <a:moveTo>
                  <a:pt x="27800" y="11810"/>
                </a:moveTo>
                <a:lnTo>
                  <a:pt x="27508" y="11810"/>
                </a:lnTo>
                <a:lnTo>
                  <a:pt x="26193" y="14731"/>
                </a:lnTo>
                <a:lnTo>
                  <a:pt x="26066" y="15366"/>
                </a:lnTo>
                <a:lnTo>
                  <a:pt x="26600" y="18414"/>
                </a:lnTo>
                <a:lnTo>
                  <a:pt x="26687" y="19303"/>
                </a:lnTo>
                <a:lnTo>
                  <a:pt x="25361" y="22986"/>
                </a:lnTo>
                <a:lnTo>
                  <a:pt x="24688" y="26923"/>
                </a:lnTo>
                <a:lnTo>
                  <a:pt x="24434" y="27304"/>
                </a:lnTo>
                <a:lnTo>
                  <a:pt x="24244" y="27685"/>
                </a:lnTo>
                <a:lnTo>
                  <a:pt x="24117" y="28447"/>
                </a:lnTo>
                <a:lnTo>
                  <a:pt x="23876" y="28447"/>
                </a:lnTo>
                <a:lnTo>
                  <a:pt x="23469" y="28955"/>
                </a:lnTo>
                <a:lnTo>
                  <a:pt x="23063" y="29082"/>
                </a:lnTo>
                <a:lnTo>
                  <a:pt x="27715" y="29082"/>
                </a:lnTo>
                <a:lnTo>
                  <a:pt x="27673" y="28955"/>
                </a:lnTo>
                <a:lnTo>
                  <a:pt x="28562" y="27177"/>
                </a:lnTo>
                <a:lnTo>
                  <a:pt x="28484" y="26161"/>
                </a:lnTo>
                <a:lnTo>
                  <a:pt x="28008" y="24383"/>
                </a:lnTo>
                <a:lnTo>
                  <a:pt x="28127" y="22351"/>
                </a:lnTo>
                <a:lnTo>
                  <a:pt x="28006" y="20573"/>
                </a:lnTo>
                <a:lnTo>
                  <a:pt x="27777" y="19176"/>
                </a:lnTo>
                <a:lnTo>
                  <a:pt x="27798" y="17779"/>
                </a:lnTo>
                <a:lnTo>
                  <a:pt x="28152" y="15620"/>
                </a:lnTo>
                <a:lnTo>
                  <a:pt x="28252" y="15239"/>
                </a:lnTo>
                <a:lnTo>
                  <a:pt x="29297" y="12953"/>
                </a:lnTo>
                <a:lnTo>
                  <a:pt x="29189" y="12191"/>
                </a:lnTo>
                <a:lnTo>
                  <a:pt x="29133" y="12064"/>
                </a:lnTo>
                <a:lnTo>
                  <a:pt x="28422" y="12064"/>
                </a:lnTo>
                <a:lnTo>
                  <a:pt x="27800" y="11810"/>
                </a:lnTo>
                <a:close/>
              </a:path>
              <a:path w="41909" h="35560">
                <a:moveTo>
                  <a:pt x="14630" y="20827"/>
                </a:moveTo>
                <a:lnTo>
                  <a:pt x="14249" y="20827"/>
                </a:lnTo>
                <a:lnTo>
                  <a:pt x="13690" y="21716"/>
                </a:lnTo>
                <a:lnTo>
                  <a:pt x="12484" y="26669"/>
                </a:lnTo>
                <a:lnTo>
                  <a:pt x="11607" y="26923"/>
                </a:lnTo>
                <a:lnTo>
                  <a:pt x="22700" y="26923"/>
                </a:lnTo>
                <a:lnTo>
                  <a:pt x="22734" y="26542"/>
                </a:lnTo>
                <a:lnTo>
                  <a:pt x="18415" y="26542"/>
                </a:lnTo>
                <a:lnTo>
                  <a:pt x="16217" y="25653"/>
                </a:lnTo>
                <a:lnTo>
                  <a:pt x="14439" y="24383"/>
                </a:lnTo>
                <a:lnTo>
                  <a:pt x="14008" y="24002"/>
                </a:lnTo>
                <a:lnTo>
                  <a:pt x="14008" y="23113"/>
                </a:lnTo>
                <a:lnTo>
                  <a:pt x="14439" y="22986"/>
                </a:lnTo>
                <a:lnTo>
                  <a:pt x="14630" y="22478"/>
                </a:lnTo>
                <a:lnTo>
                  <a:pt x="22745" y="22478"/>
                </a:lnTo>
                <a:lnTo>
                  <a:pt x="22593" y="21970"/>
                </a:lnTo>
                <a:lnTo>
                  <a:pt x="14630" y="20827"/>
                </a:lnTo>
                <a:close/>
              </a:path>
              <a:path w="41909" h="35560">
                <a:moveTo>
                  <a:pt x="20701" y="26161"/>
                </a:moveTo>
                <a:lnTo>
                  <a:pt x="18415" y="26542"/>
                </a:lnTo>
                <a:lnTo>
                  <a:pt x="22734" y="26542"/>
                </a:lnTo>
                <a:lnTo>
                  <a:pt x="21513" y="26415"/>
                </a:lnTo>
                <a:lnTo>
                  <a:pt x="20701" y="26161"/>
                </a:lnTo>
                <a:close/>
              </a:path>
              <a:path w="41909" h="35560">
                <a:moveTo>
                  <a:pt x="22288" y="25907"/>
                </a:moveTo>
                <a:lnTo>
                  <a:pt x="21513" y="26415"/>
                </a:lnTo>
                <a:lnTo>
                  <a:pt x="22745" y="26415"/>
                </a:lnTo>
                <a:lnTo>
                  <a:pt x="22288" y="25907"/>
                </a:lnTo>
                <a:close/>
              </a:path>
              <a:path w="41909" h="35560">
                <a:moveTo>
                  <a:pt x="22745" y="22478"/>
                </a:moveTo>
                <a:lnTo>
                  <a:pt x="15024" y="22478"/>
                </a:lnTo>
                <a:lnTo>
                  <a:pt x="21653" y="23748"/>
                </a:lnTo>
                <a:lnTo>
                  <a:pt x="21945" y="23748"/>
                </a:lnTo>
                <a:lnTo>
                  <a:pt x="22123" y="23367"/>
                </a:lnTo>
                <a:lnTo>
                  <a:pt x="22542" y="23113"/>
                </a:lnTo>
                <a:lnTo>
                  <a:pt x="22745" y="22478"/>
                </a:lnTo>
                <a:close/>
              </a:path>
              <a:path w="41909" h="35560">
                <a:moveTo>
                  <a:pt x="39839" y="19303"/>
                </a:moveTo>
                <a:lnTo>
                  <a:pt x="37287" y="19303"/>
                </a:lnTo>
                <a:lnTo>
                  <a:pt x="41021" y="22351"/>
                </a:lnTo>
                <a:lnTo>
                  <a:pt x="41300" y="22351"/>
                </a:lnTo>
                <a:lnTo>
                  <a:pt x="41527" y="21081"/>
                </a:lnTo>
                <a:lnTo>
                  <a:pt x="41452" y="19938"/>
                </a:lnTo>
                <a:lnTo>
                  <a:pt x="40398" y="19811"/>
                </a:lnTo>
                <a:lnTo>
                  <a:pt x="39839" y="19303"/>
                </a:lnTo>
                <a:close/>
              </a:path>
              <a:path w="41909" h="35560">
                <a:moveTo>
                  <a:pt x="4127" y="2793"/>
                </a:moveTo>
                <a:lnTo>
                  <a:pt x="3721" y="2793"/>
                </a:lnTo>
                <a:lnTo>
                  <a:pt x="3820" y="3428"/>
                </a:lnTo>
                <a:lnTo>
                  <a:pt x="4483" y="5968"/>
                </a:lnTo>
                <a:lnTo>
                  <a:pt x="4572" y="6476"/>
                </a:lnTo>
                <a:lnTo>
                  <a:pt x="3594" y="7873"/>
                </a:lnTo>
                <a:lnTo>
                  <a:pt x="1206" y="7873"/>
                </a:lnTo>
                <a:lnTo>
                  <a:pt x="952" y="10032"/>
                </a:lnTo>
                <a:lnTo>
                  <a:pt x="495" y="11048"/>
                </a:lnTo>
                <a:lnTo>
                  <a:pt x="1054" y="11810"/>
                </a:lnTo>
                <a:lnTo>
                  <a:pt x="718" y="12191"/>
                </a:lnTo>
                <a:lnTo>
                  <a:pt x="603" y="12699"/>
                </a:lnTo>
                <a:lnTo>
                  <a:pt x="711" y="13207"/>
                </a:lnTo>
                <a:lnTo>
                  <a:pt x="1206" y="13715"/>
                </a:lnTo>
                <a:lnTo>
                  <a:pt x="1676" y="13715"/>
                </a:lnTo>
                <a:lnTo>
                  <a:pt x="1993" y="14350"/>
                </a:lnTo>
                <a:lnTo>
                  <a:pt x="2108" y="14731"/>
                </a:lnTo>
                <a:lnTo>
                  <a:pt x="2667" y="14350"/>
                </a:lnTo>
                <a:lnTo>
                  <a:pt x="14363" y="14350"/>
                </a:lnTo>
                <a:lnTo>
                  <a:pt x="7124" y="12445"/>
                </a:lnTo>
                <a:lnTo>
                  <a:pt x="6375" y="12445"/>
                </a:lnTo>
                <a:lnTo>
                  <a:pt x="2362" y="10540"/>
                </a:lnTo>
                <a:lnTo>
                  <a:pt x="2417" y="10286"/>
                </a:lnTo>
                <a:lnTo>
                  <a:pt x="2527" y="10032"/>
                </a:lnTo>
                <a:lnTo>
                  <a:pt x="3594" y="9524"/>
                </a:lnTo>
                <a:lnTo>
                  <a:pt x="5702" y="9270"/>
                </a:lnTo>
                <a:lnTo>
                  <a:pt x="12919" y="9270"/>
                </a:lnTo>
                <a:lnTo>
                  <a:pt x="12484" y="9016"/>
                </a:lnTo>
                <a:lnTo>
                  <a:pt x="10960" y="8381"/>
                </a:lnTo>
                <a:lnTo>
                  <a:pt x="10769" y="8127"/>
                </a:lnTo>
                <a:lnTo>
                  <a:pt x="10363" y="7873"/>
                </a:lnTo>
                <a:lnTo>
                  <a:pt x="10363" y="6984"/>
                </a:lnTo>
                <a:lnTo>
                  <a:pt x="7988" y="6984"/>
                </a:lnTo>
                <a:lnTo>
                  <a:pt x="7658" y="6476"/>
                </a:lnTo>
                <a:lnTo>
                  <a:pt x="7340" y="6222"/>
                </a:lnTo>
                <a:lnTo>
                  <a:pt x="8191" y="4190"/>
                </a:lnTo>
                <a:lnTo>
                  <a:pt x="4127" y="2793"/>
                </a:lnTo>
                <a:close/>
              </a:path>
              <a:path w="41909" h="35560">
                <a:moveTo>
                  <a:pt x="23213" y="2031"/>
                </a:moveTo>
                <a:lnTo>
                  <a:pt x="16459" y="2031"/>
                </a:lnTo>
                <a:lnTo>
                  <a:pt x="18148" y="3047"/>
                </a:lnTo>
                <a:lnTo>
                  <a:pt x="19202" y="3809"/>
                </a:lnTo>
                <a:lnTo>
                  <a:pt x="22872" y="5968"/>
                </a:lnTo>
                <a:lnTo>
                  <a:pt x="24688" y="9524"/>
                </a:lnTo>
                <a:lnTo>
                  <a:pt x="28956" y="9524"/>
                </a:lnTo>
                <a:lnTo>
                  <a:pt x="32524" y="10286"/>
                </a:lnTo>
                <a:lnTo>
                  <a:pt x="33858" y="11048"/>
                </a:lnTo>
                <a:lnTo>
                  <a:pt x="36817" y="12445"/>
                </a:lnTo>
                <a:lnTo>
                  <a:pt x="37719" y="13842"/>
                </a:lnTo>
                <a:lnTo>
                  <a:pt x="37973" y="13842"/>
                </a:lnTo>
                <a:lnTo>
                  <a:pt x="38354" y="13715"/>
                </a:lnTo>
                <a:lnTo>
                  <a:pt x="38620" y="13461"/>
                </a:lnTo>
                <a:lnTo>
                  <a:pt x="35801" y="9778"/>
                </a:lnTo>
                <a:lnTo>
                  <a:pt x="34489" y="8635"/>
                </a:lnTo>
                <a:lnTo>
                  <a:pt x="26212" y="8635"/>
                </a:lnTo>
                <a:lnTo>
                  <a:pt x="24545" y="4190"/>
                </a:lnTo>
                <a:lnTo>
                  <a:pt x="24434" y="3047"/>
                </a:lnTo>
                <a:lnTo>
                  <a:pt x="23469" y="2412"/>
                </a:lnTo>
                <a:lnTo>
                  <a:pt x="23213" y="2031"/>
                </a:lnTo>
                <a:close/>
              </a:path>
              <a:path w="41909" h="35560">
                <a:moveTo>
                  <a:pt x="12919" y="9270"/>
                </a:moveTo>
                <a:lnTo>
                  <a:pt x="5702" y="9270"/>
                </a:lnTo>
                <a:lnTo>
                  <a:pt x="7124" y="9905"/>
                </a:lnTo>
                <a:lnTo>
                  <a:pt x="7340" y="10286"/>
                </a:lnTo>
                <a:lnTo>
                  <a:pt x="7340" y="10413"/>
                </a:lnTo>
                <a:lnTo>
                  <a:pt x="7747" y="10413"/>
                </a:lnTo>
                <a:lnTo>
                  <a:pt x="10960" y="10667"/>
                </a:lnTo>
                <a:lnTo>
                  <a:pt x="14135" y="12191"/>
                </a:lnTo>
                <a:lnTo>
                  <a:pt x="17741" y="12191"/>
                </a:lnTo>
                <a:lnTo>
                  <a:pt x="18605" y="12953"/>
                </a:lnTo>
                <a:lnTo>
                  <a:pt x="19367" y="12445"/>
                </a:lnTo>
                <a:lnTo>
                  <a:pt x="20510" y="12445"/>
                </a:lnTo>
                <a:lnTo>
                  <a:pt x="20510" y="12064"/>
                </a:lnTo>
                <a:lnTo>
                  <a:pt x="19075" y="11556"/>
                </a:lnTo>
                <a:lnTo>
                  <a:pt x="16992" y="11556"/>
                </a:lnTo>
                <a:lnTo>
                  <a:pt x="15773" y="10540"/>
                </a:lnTo>
                <a:lnTo>
                  <a:pt x="14008" y="9905"/>
                </a:lnTo>
                <a:lnTo>
                  <a:pt x="12919" y="9270"/>
                </a:lnTo>
                <a:close/>
              </a:path>
              <a:path w="41909" h="35560">
                <a:moveTo>
                  <a:pt x="21023" y="8254"/>
                </a:moveTo>
                <a:lnTo>
                  <a:pt x="19926" y="8254"/>
                </a:lnTo>
                <a:lnTo>
                  <a:pt x="23342" y="10413"/>
                </a:lnTo>
                <a:lnTo>
                  <a:pt x="21023" y="8254"/>
                </a:lnTo>
                <a:close/>
              </a:path>
              <a:path w="41909" h="35560">
                <a:moveTo>
                  <a:pt x="19658" y="6984"/>
                </a:moveTo>
                <a:lnTo>
                  <a:pt x="12484" y="6984"/>
                </a:lnTo>
                <a:lnTo>
                  <a:pt x="15773" y="9651"/>
                </a:lnTo>
                <a:lnTo>
                  <a:pt x="19926" y="8254"/>
                </a:lnTo>
                <a:lnTo>
                  <a:pt x="21023" y="8254"/>
                </a:lnTo>
                <a:lnTo>
                  <a:pt x="19658" y="6984"/>
                </a:lnTo>
                <a:close/>
              </a:path>
              <a:path w="41909" h="35560">
                <a:moveTo>
                  <a:pt x="32740" y="7111"/>
                </a:moveTo>
                <a:lnTo>
                  <a:pt x="26212" y="8635"/>
                </a:lnTo>
                <a:lnTo>
                  <a:pt x="34489" y="8635"/>
                </a:lnTo>
                <a:lnTo>
                  <a:pt x="32740" y="7111"/>
                </a:lnTo>
                <a:close/>
              </a:path>
              <a:path w="41909" h="35560">
                <a:moveTo>
                  <a:pt x="19385" y="6730"/>
                </a:moveTo>
                <a:lnTo>
                  <a:pt x="11290" y="6730"/>
                </a:lnTo>
                <a:lnTo>
                  <a:pt x="11760" y="7111"/>
                </a:lnTo>
                <a:lnTo>
                  <a:pt x="12484" y="6984"/>
                </a:lnTo>
                <a:lnTo>
                  <a:pt x="19658" y="6984"/>
                </a:lnTo>
                <a:lnTo>
                  <a:pt x="19385" y="6730"/>
                </a:lnTo>
                <a:close/>
              </a:path>
              <a:path w="41909" h="35560">
                <a:moveTo>
                  <a:pt x="16814" y="0"/>
                </a:moveTo>
                <a:lnTo>
                  <a:pt x="16357" y="0"/>
                </a:lnTo>
                <a:lnTo>
                  <a:pt x="14846" y="2793"/>
                </a:lnTo>
                <a:lnTo>
                  <a:pt x="12357" y="3428"/>
                </a:lnTo>
                <a:lnTo>
                  <a:pt x="9804" y="4444"/>
                </a:lnTo>
                <a:lnTo>
                  <a:pt x="7988" y="6984"/>
                </a:lnTo>
                <a:lnTo>
                  <a:pt x="10769" y="6984"/>
                </a:lnTo>
                <a:lnTo>
                  <a:pt x="11290" y="6730"/>
                </a:lnTo>
                <a:lnTo>
                  <a:pt x="19385" y="6730"/>
                </a:lnTo>
                <a:lnTo>
                  <a:pt x="18021" y="5460"/>
                </a:lnTo>
                <a:lnTo>
                  <a:pt x="15341" y="3174"/>
                </a:lnTo>
                <a:lnTo>
                  <a:pt x="15430" y="2793"/>
                </a:lnTo>
                <a:lnTo>
                  <a:pt x="16459" y="2031"/>
                </a:lnTo>
                <a:lnTo>
                  <a:pt x="23213" y="2031"/>
                </a:lnTo>
                <a:lnTo>
                  <a:pt x="22872" y="1523"/>
                </a:lnTo>
                <a:lnTo>
                  <a:pt x="21972" y="634"/>
                </a:lnTo>
                <a:lnTo>
                  <a:pt x="19634" y="634"/>
                </a:lnTo>
                <a:lnTo>
                  <a:pt x="18201" y="126"/>
                </a:lnTo>
                <a:lnTo>
                  <a:pt x="17360" y="126"/>
                </a:lnTo>
                <a:lnTo>
                  <a:pt x="16814" y="0"/>
                </a:lnTo>
                <a:close/>
              </a:path>
              <a:path w="41909" h="35560">
                <a:moveTo>
                  <a:pt x="21844" y="507"/>
                </a:moveTo>
                <a:lnTo>
                  <a:pt x="19634" y="634"/>
                </a:lnTo>
                <a:lnTo>
                  <a:pt x="21972" y="634"/>
                </a:lnTo>
                <a:lnTo>
                  <a:pt x="21844" y="507"/>
                </a:lnTo>
                <a:close/>
              </a:path>
              <a:path w="41909" h="35560">
                <a:moveTo>
                  <a:pt x="17843" y="0"/>
                </a:moveTo>
                <a:lnTo>
                  <a:pt x="17360" y="126"/>
                </a:lnTo>
                <a:lnTo>
                  <a:pt x="18201" y="126"/>
                </a:lnTo>
                <a:lnTo>
                  <a:pt x="1784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bk object 172"/>
          <p:cNvSpPr/>
          <p:nvPr/>
        </p:nvSpPr>
        <p:spPr>
          <a:xfrm>
            <a:off x="9889124" y="239994"/>
            <a:ext cx="6985" cy="13335"/>
          </a:xfrm>
          <a:custGeom>
            <a:avLst/>
            <a:gdLst/>
            <a:ahLst/>
            <a:cxnLst/>
            <a:rect l="l" t="t" r="r" b="b"/>
            <a:pathLst>
              <a:path w="6984" h="13335">
                <a:moveTo>
                  <a:pt x="3276" y="0"/>
                </a:moveTo>
                <a:lnTo>
                  <a:pt x="2717" y="520"/>
                </a:lnTo>
                <a:lnTo>
                  <a:pt x="2400" y="584"/>
                </a:lnTo>
                <a:lnTo>
                  <a:pt x="533" y="1993"/>
                </a:lnTo>
                <a:lnTo>
                  <a:pt x="0" y="2908"/>
                </a:lnTo>
                <a:lnTo>
                  <a:pt x="1092" y="5448"/>
                </a:lnTo>
                <a:lnTo>
                  <a:pt x="1493" y="7835"/>
                </a:lnTo>
                <a:lnTo>
                  <a:pt x="1542" y="9550"/>
                </a:lnTo>
                <a:lnTo>
                  <a:pt x="1371" y="11455"/>
                </a:lnTo>
                <a:lnTo>
                  <a:pt x="5702" y="12852"/>
                </a:lnTo>
                <a:lnTo>
                  <a:pt x="6718" y="12420"/>
                </a:lnTo>
                <a:lnTo>
                  <a:pt x="6540" y="9550"/>
                </a:lnTo>
                <a:lnTo>
                  <a:pt x="5968" y="8623"/>
                </a:lnTo>
                <a:lnTo>
                  <a:pt x="5702" y="7835"/>
                </a:lnTo>
                <a:lnTo>
                  <a:pt x="5206" y="6946"/>
                </a:lnTo>
                <a:lnTo>
                  <a:pt x="4914" y="4724"/>
                </a:lnTo>
                <a:lnTo>
                  <a:pt x="5206" y="2133"/>
                </a:lnTo>
                <a:lnTo>
                  <a:pt x="3581" y="520"/>
                </a:lnTo>
                <a:lnTo>
                  <a:pt x="3276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bk object 173"/>
          <p:cNvSpPr/>
          <p:nvPr/>
        </p:nvSpPr>
        <p:spPr>
          <a:xfrm>
            <a:off x="9881630" y="236380"/>
            <a:ext cx="3810" cy="15875"/>
          </a:xfrm>
          <a:custGeom>
            <a:avLst/>
            <a:gdLst/>
            <a:ahLst/>
            <a:cxnLst/>
            <a:rect l="l" t="t" r="r" b="b"/>
            <a:pathLst>
              <a:path w="3809" h="15875">
                <a:moveTo>
                  <a:pt x="1422" y="0"/>
                </a:moveTo>
                <a:lnTo>
                  <a:pt x="0" y="2133"/>
                </a:lnTo>
                <a:lnTo>
                  <a:pt x="63" y="8483"/>
                </a:lnTo>
                <a:lnTo>
                  <a:pt x="647" y="11214"/>
                </a:lnTo>
                <a:lnTo>
                  <a:pt x="3632" y="15735"/>
                </a:lnTo>
                <a:lnTo>
                  <a:pt x="3505" y="14630"/>
                </a:lnTo>
                <a:lnTo>
                  <a:pt x="2514" y="12534"/>
                </a:lnTo>
                <a:lnTo>
                  <a:pt x="647" y="10134"/>
                </a:lnTo>
                <a:lnTo>
                  <a:pt x="647" y="6680"/>
                </a:lnTo>
                <a:lnTo>
                  <a:pt x="1422" y="3505"/>
                </a:lnTo>
                <a:lnTo>
                  <a:pt x="2018" y="2133"/>
                </a:lnTo>
                <a:lnTo>
                  <a:pt x="2514" y="927"/>
                </a:lnTo>
                <a:lnTo>
                  <a:pt x="142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bk object 174"/>
          <p:cNvSpPr/>
          <p:nvPr/>
        </p:nvSpPr>
        <p:spPr>
          <a:xfrm>
            <a:off x="9872544" y="241406"/>
            <a:ext cx="8890" cy="11430"/>
          </a:xfrm>
          <a:custGeom>
            <a:avLst/>
            <a:gdLst/>
            <a:ahLst/>
            <a:cxnLst/>
            <a:rect l="l" t="t" r="r" b="b"/>
            <a:pathLst>
              <a:path w="8890" h="11429">
                <a:moveTo>
                  <a:pt x="2755" y="0"/>
                </a:moveTo>
                <a:lnTo>
                  <a:pt x="609" y="1066"/>
                </a:lnTo>
                <a:lnTo>
                  <a:pt x="139" y="1498"/>
                </a:lnTo>
                <a:lnTo>
                  <a:pt x="0" y="1498"/>
                </a:lnTo>
                <a:lnTo>
                  <a:pt x="0" y="1930"/>
                </a:lnTo>
                <a:lnTo>
                  <a:pt x="2946" y="4673"/>
                </a:lnTo>
                <a:lnTo>
                  <a:pt x="5359" y="7213"/>
                </a:lnTo>
                <a:lnTo>
                  <a:pt x="7023" y="10820"/>
                </a:lnTo>
                <a:lnTo>
                  <a:pt x="7213" y="10820"/>
                </a:lnTo>
                <a:lnTo>
                  <a:pt x="8013" y="10566"/>
                </a:lnTo>
                <a:lnTo>
                  <a:pt x="8432" y="9931"/>
                </a:lnTo>
                <a:lnTo>
                  <a:pt x="8864" y="9156"/>
                </a:lnTo>
                <a:lnTo>
                  <a:pt x="7746" y="7073"/>
                </a:lnTo>
                <a:lnTo>
                  <a:pt x="8648" y="4038"/>
                </a:lnTo>
                <a:lnTo>
                  <a:pt x="6057" y="3174"/>
                </a:lnTo>
                <a:lnTo>
                  <a:pt x="4102" y="2387"/>
                </a:lnTo>
                <a:lnTo>
                  <a:pt x="275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bk object 175"/>
          <p:cNvSpPr/>
          <p:nvPr/>
        </p:nvSpPr>
        <p:spPr>
          <a:xfrm>
            <a:off x="9867052" y="244585"/>
            <a:ext cx="7620" cy="8255"/>
          </a:xfrm>
          <a:custGeom>
            <a:avLst/>
            <a:gdLst/>
            <a:ahLst/>
            <a:cxnLst/>
            <a:rect l="l" t="t" r="r" b="b"/>
            <a:pathLst>
              <a:path w="7620" h="8254">
                <a:moveTo>
                  <a:pt x="3365" y="0"/>
                </a:moveTo>
                <a:lnTo>
                  <a:pt x="1905" y="0"/>
                </a:lnTo>
                <a:lnTo>
                  <a:pt x="1028" y="850"/>
                </a:lnTo>
                <a:lnTo>
                  <a:pt x="254" y="1917"/>
                </a:lnTo>
                <a:lnTo>
                  <a:pt x="0" y="3568"/>
                </a:lnTo>
                <a:lnTo>
                  <a:pt x="444" y="4787"/>
                </a:lnTo>
                <a:lnTo>
                  <a:pt x="127" y="6311"/>
                </a:lnTo>
                <a:lnTo>
                  <a:pt x="444" y="6857"/>
                </a:lnTo>
                <a:lnTo>
                  <a:pt x="127" y="7391"/>
                </a:lnTo>
                <a:lnTo>
                  <a:pt x="558" y="7962"/>
                </a:lnTo>
                <a:lnTo>
                  <a:pt x="723" y="7962"/>
                </a:lnTo>
                <a:lnTo>
                  <a:pt x="1473" y="6743"/>
                </a:lnTo>
                <a:lnTo>
                  <a:pt x="2565" y="6172"/>
                </a:lnTo>
                <a:lnTo>
                  <a:pt x="3708" y="5537"/>
                </a:lnTo>
                <a:lnTo>
                  <a:pt x="4826" y="4787"/>
                </a:lnTo>
                <a:lnTo>
                  <a:pt x="5918" y="4521"/>
                </a:lnTo>
                <a:lnTo>
                  <a:pt x="6972" y="4216"/>
                </a:lnTo>
                <a:lnTo>
                  <a:pt x="7226" y="3721"/>
                </a:lnTo>
                <a:lnTo>
                  <a:pt x="336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bk object 176"/>
          <p:cNvSpPr/>
          <p:nvPr/>
        </p:nvSpPr>
        <p:spPr>
          <a:xfrm>
            <a:off x="9845051" y="242897"/>
            <a:ext cx="5080" cy="9525"/>
          </a:xfrm>
          <a:custGeom>
            <a:avLst/>
            <a:gdLst/>
            <a:ahLst/>
            <a:cxnLst/>
            <a:rect l="l" t="t" r="r" b="b"/>
            <a:pathLst>
              <a:path w="5079" h="9525">
                <a:moveTo>
                  <a:pt x="2959" y="0"/>
                </a:moveTo>
                <a:lnTo>
                  <a:pt x="1219" y="1828"/>
                </a:lnTo>
                <a:lnTo>
                  <a:pt x="0" y="2730"/>
                </a:lnTo>
                <a:lnTo>
                  <a:pt x="711" y="9080"/>
                </a:lnTo>
                <a:lnTo>
                  <a:pt x="1308" y="9080"/>
                </a:lnTo>
                <a:lnTo>
                  <a:pt x="2959" y="6019"/>
                </a:lnTo>
                <a:lnTo>
                  <a:pt x="4635" y="431"/>
                </a:lnTo>
                <a:lnTo>
                  <a:pt x="2959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bk object 177"/>
          <p:cNvSpPr/>
          <p:nvPr/>
        </p:nvSpPr>
        <p:spPr>
          <a:xfrm>
            <a:off x="9850028" y="237403"/>
            <a:ext cx="20955" cy="14604"/>
          </a:xfrm>
          <a:custGeom>
            <a:avLst/>
            <a:gdLst/>
            <a:ahLst/>
            <a:cxnLst/>
            <a:rect l="l" t="t" r="r" b="b"/>
            <a:pathLst>
              <a:path w="20954" h="14604">
                <a:moveTo>
                  <a:pt x="15100" y="0"/>
                </a:moveTo>
                <a:lnTo>
                  <a:pt x="13004" y="0"/>
                </a:lnTo>
                <a:lnTo>
                  <a:pt x="11925" y="533"/>
                </a:lnTo>
                <a:lnTo>
                  <a:pt x="10960" y="533"/>
                </a:lnTo>
                <a:lnTo>
                  <a:pt x="10185" y="685"/>
                </a:lnTo>
                <a:lnTo>
                  <a:pt x="7035" y="2793"/>
                </a:lnTo>
                <a:lnTo>
                  <a:pt x="4076" y="5791"/>
                </a:lnTo>
                <a:lnTo>
                  <a:pt x="1993" y="7607"/>
                </a:lnTo>
                <a:lnTo>
                  <a:pt x="0" y="10566"/>
                </a:lnTo>
                <a:lnTo>
                  <a:pt x="292" y="14376"/>
                </a:lnTo>
                <a:lnTo>
                  <a:pt x="990" y="14376"/>
                </a:lnTo>
                <a:lnTo>
                  <a:pt x="4203" y="9994"/>
                </a:lnTo>
                <a:lnTo>
                  <a:pt x="4533" y="9753"/>
                </a:lnTo>
                <a:lnTo>
                  <a:pt x="4533" y="9537"/>
                </a:lnTo>
                <a:lnTo>
                  <a:pt x="4889" y="9537"/>
                </a:lnTo>
                <a:lnTo>
                  <a:pt x="6349" y="7797"/>
                </a:lnTo>
                <a:lnTo>
                  <a:pt x="8229" y="6286"/>
                </a:lnTo>
                <a:lnTo>
                  <a:pt x="10490" y="4584"/>
                </a:lnTo>
                <a:lnTo>
                  <a:pt x="13169" y="3848"/>
                </a:lnTo>
                <a:lnTo>
                  <a:pt x="15532" y="2476"/>
                </a:lnTo>
                <a:lnTo>
                  <a:pt x="19535" y="2476"/>
                </a:lnTo>
                <a:lnTo>
                  <a:pt x="20396" y="1904"/>
                </a:lnTo>
                <a:lnTo>
                  <a:pt x="20739" y="1269"/>
                </a:lnTo>
                <a:lnTo>
                  <a:pt x="20142" y="965"/>
                </a:lnTo>
                <a:lnTo>
                  <a:pt x="19354" y="838"/>
                </a:lnTo>
                <a:lnTo>
                  <a:pt x="17271" y="393"/>
                </a:lnTo>
                <a:lnTo>
                  <a:pt x="15100" y="0"/>
                </a:lnTo>
                <a:close/>
              </a:path>
              <a:path w="20954" h="14604">
                <a:moveTo>
                  <a:pt x="19535" y="2476"/>
                </a:moveTo>
                <a:lnTo>
                  <a:pt x="15532" y="2476"/>
                </a:lnTo>
                <a:lnTo>
                  <a:pt x="18580" y="3111"/>
                </a:lnTo>
                <a:lnTo>
                  <a:pt x="19535" y="2476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bk object 178"/>
          <p:cNvSpPr/>
          <p:nvPr/>
        </p:nvSpPr>
        <p:spPr>
          <a:xfrm>
            <a:off x="9580736" y="258155"/>
            <a:ext cx="6350" cy="4445"/>
          </a:xfrm>
          <a:custGeom>
            <a:avLst/>
            <a:gdLst/>
            <a:ahLst/>
            <a:cxnLst/>
            <a:rect l="l" t="t" r="r" b="b"/>
            <a:pathLst>
              <a:path w="6350" h="4445">
                <a:moveTo>
                  <a:pt x="4762" y="0"/>
                </a:moveTo>
                <a:lnTo>
                  <a:pt x="469" y="1028"/>
                </a:lnTo>
                <a:lnTo>
                  <a:pt x="0" y="1651"/>
                </a:lnTo>
                <a:lnTo>
                  <a:pt x="901" y="2641"/>
                </a:lnTo>
                <a:lnTo>
                  <a:pt x="1460" y="3314"/>
                </a:lnTo>
                <a:lnTo>
                  <a:pt x="3149" y="4191"/>
                </a:lnTo>
                <a:lnTo>
                  <a:pt x="3746" y="4191"/>
                </a:lnTo>
                <a:lnTo>
                  <a:pt x="6261" y="1955"/>
                </a:lnTo>
                <a:lnTo>
                  <a:pt x="6261" y="1371"/>
                </a:lnTo>
                <a:lnTo>
                  <a:pt x="6108" y="1028"/>
                </a:lnTo>
                <a:lnTo>
                  <a:pt x="5791" y="749"/>
                </a:lnTo>
                <a:lnTo>
                  <a:pt x="5207" y="381"/>
                </a:lnTo>
                <a:lnTo>
                  <a:pt x="476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bk object 179"/>
          <p:cNvSpPr/>
          <p:nvPr/>
        </p:nvSpPr>
        <p:spPr>
          <a:xfrm>
            <a:off x="9854228" y="242901"/>
            <a:ext cx="12700" cy="8255"/>
          </a:xfrm>
          <a:custGeom>
            <a:avLst/>
            <a:gdLst/>
            <a:ahLst/>
            <a:cxnLst/>
            <a:rect l="l" t="t" r="r" b="b"/>
            <a:pathLst>
              <a:path w="12700" h="8254">
                <a:moveTo>
                  <a:pt x="10579" y="0"/>
                </a:moveTo>
                <a:lnTo>
                  <a:pt x="9055" y="1689"/>
                </a:lnTo>
                <a:lnTo>
                  <a:pt x="7035" y="1955"/>
                </a:lnTo>
                <a:lnTo>
                  <a:pt x="5232" y="2832"/>
                </a:lnTo>
                <a:lnTo>
                  <a:pt x="3619" y="3467"/>
                </a:lnTo>
                <a:lnTo>
                  <a:pt x="2146" y="5257"/>
                </a:lnTo>
                <a:lnTo>
                  <a:pt x="1092" y="5715"/>
                </a:lnTo>
                <a:lnTo>
                  <a:pt x="495" y="6718"/>
                </a:lnTo>
                <a:lnTo>
                  <a:pt x="0" y="7366"/>
                </a:lnTo>
                <a:lnTo>
                  <a:pt x="0" y="7861"/>
                </a:lnTo>
                <a:lnTo>
                  <a:pt x="215" y="7861"/>
                </a:lnTo>
                <a:lnTo>
                  <a:pt x="12293" y="431"/>
                </a:lnTo>
                <a:lnTo>
                  <a:pt x="105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bk object 180"/>
          <p:cNvSpPr/>
          <p:nvPr/>
        </p:nvSpPr>
        <p:spPr>
          <a:xfrm>
            <a:off x="9896998" y="246235"/>
            <a:ext cx="4445" cy="3175"/>
          </a:xfrm>
          <a:custGeom>
            <a:avLst/>
            <a:gdLst/>
            <a:ahLst/>
            <a:cxnLst/>
            <a:rect l="l" t="t" r="r" b="b"/>
            <a:pathLst>
              <a:path w="4445" h="3175">
                <a:moveTo>
                  <a:pt x="2921" y="0"/>
                </a:moveTo>
                <a:lnTo>
                  <a:pt x="1651" y="0"/>
                </a:lnTo>
                <a:lnTo>
                  <a:pt x="304" y="419"/>
                </a:lnTo>
                <a:lnTo>
                  <a:pt x="0" y="711"/>
                </a:lnTo>
                <a:lnTo>
                  <a:pt x="469" y="1600"/>
                </a:lnTo>
                <a:lnTo>
                  <a:pt x="812" y="2070"/>
                </a:lnTo>
                <a:lnTo>
                  <a:pt x="1219" y="2565"/>
                </a:lnTo>
                <a:lnTo>
                  <a:pt x="1371" y="2679"/>
                </a:lnTo>
                <a:lnTo>
                  <a:pt x="4305" y="1054"/>
                </a:lnTo>
                <a:lnTo>
                  <a:pt x="4305" y="571"/>
                </a:lnTo>
                <a:lnTo>
                  <a:pt x="2921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bk object 181"/>
          <p:cNvSpPr/>
          <p:nvPr/>
        </p:nvSpPr>
        <p:spPr>
          <a:xfrm>
            <a:off x="9877112" y="234176"/>
            <a:ext cx="4445" cy="8255"/>
          </a:xfrm>
          <a:custGeom>
            <a:avLst/>
            <a:gdLst/>
            <a:ahLst/>
            <a:cxnLst/>
            <a:rect l="l" t="t" r="r" b="b"/>
            <a:pathLst>
              <a:path w="4445" h="8254">
                <a:moveTo>
                  <a:pt x="3733" y="0"/>
                </a:moveTo>
                <a:lnTo>
                  <a:pt x="2082" y="254"/>
                </a:lnTo>
                <a:lnTo>
                  <a:pt x="0" y="2679"/>
                </a:lnTo>
                <a:lnTo>
                  <a:pt x="0" y="4495"/>
                </a:lnTo>
                <a:lnTo>
                  <a:pt x="787" y="4876"/>
                </a:lnTo>
                <a:lnTo>
                  <a:pt x="1028" y="5524"/>
                </a:lnTo>
                <a:lnTo>
                  <a:pt x="787" y="7239"/>
                </a:lnTo>
                <a:lnTo>
                  <a:pt x="1282" y="7950"/>
                </a:lnTo>
                <a:lnTo>
                  <a:pt x="1485" y="8102"/>
                </a:lnTo>
                <a:lnTo>
                  <a:pt x="2463" y="8102"/>
                </a:lnTo>
                <a:lnTo>
                  <a:pt x="4292" y="838"/>
                </a:lnTo>
                <a:lnTo>
                  <a:pt x="373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bk object 182"/>
          <p:cNvSpPr/>
          <p:nvPr/>
        </p:nvSpPr>
        <p:spPr>
          <a:xfrm>
            <a:off x="9569932" y="251010"/>
            <a:ext cx="5080" cy="3810"/>
          </a:xfrm>
          <a:custGeom>
            <a:avLst/>
            <a:gdLst/>
            <a:ahLst/>
            <a:cxnLst/>
            <a:rect l="l" t="t" r="r" b="b"/>
            <a:pathLst>
              <a:path w="5079" h="3810">
                <a:moveTo>
                  <a:pt x="2755" y="0"/>
                </a:moveTo>
                <a:lnTo>
                  <a:pt x="1320" y="1536"/>
                </a:lnTo>
                <a:lnTo>
                  <a:pt x="406" y="2184"/>
                </a:lnTo>
                <a:lnTo>
                  <a:pt x="0" y="2870"/>
                </a:lnTo>
                <a:lnTo>
                  <a:pt x="634" y="3187"/>
                </a:lnTo>
                <a:lnTo>
                  <a:pt x="4597" y="1536"/>
                </a:lnTo>
                <a:lnTo>
                  <a:pt x="4597" y="1104"/>
                </a:lnTo>
                <a:lnTo>
                  <a:pt x="275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bk object 183"/>
          <p:cNvSpPr/>
          <p:nvPr/>
        </p:nvSpPr>
        <p:spPr>
          <a:xfrm>
            <a:off x="9843267" y="239398"/>
            <a:ext cx="3810" cy="3810"/>
          </a:xfrm>
          <a:custGeom>
            <a:avLst/>
            <a:gdLst/>
            <a:ahLst/>
            <a:cxnLst/>
            <a:rect l="l" t="t" r="r" b="b"/>
            <a:pathLst>
              <a:path w="3809" h="3810">
                <a:moveTo>
                  <a:pt x="1257" y="0"/>
                </a:moveTo>
                <a:lnTo>
                  <a:pt x="660" y="596"/>
                </a:lnTo>
                <a:lnTo>
                  <a:pt x="0" y="1371"/>
                </a:lnTo>
                <a:lnTo>
                  <a:pt x="762" y="2451"/>
                </a:lnTo>
                <a:lnTo>
                  <a:pt x="939" y="3225"/>
                </a:lnTo>
                <a:lnTo>
                  <a:pt x="1257" y="3314"/>
                </a:lnTo>
                <a:lnTo>
                  <a:pt x="1320" y="3657"/>
                </a:lnTo>
                <a:lnTo>
                  <a:pt x="1689" y="3314"/>
                </a:lnTo>
                <a:lnTo>
                  <a:pt x="3708" y="2006"/>
                </a:lnTo>
                <a:lnTo>
                  <a:pt x="3619" y="1181"/>
                </a:lnTo>
                <a:lnTo>
                  <a:pt x="3340" y="800"/>
                </a:lnTo>
                <a:lnTo>
                  <a:pt x="2901" y="596"/>
                </a:lnTo>
                <a:lnTo>
                  <a:pt x="2120" y="596"/>
                </a:lnTo>
                <a:lnTo>
                  <a:pt x="1257" y="0"/>
                </a:lnTo>
                <a:close/>
              </a:path>
              <a:path w="3809" h="3810">
                <a:moveTo>
                  <a:pt x="2654" y="482"/>
                </a:moveTo>
                <a:lnTo>
                  <a:pt x="2120" y="596"/>
                </a:lnTo>
                <a:lnTo>
                  <a:pt x="2901" y="596"/>
                </a:lnTo>
                <a:lnTo>
                  <a:pt x="2654" y="482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bk object 184"/>
          <p:cNvSpPr/>
          <p:nvPr/>
        </p:nvSpPr>
        <p:spPr>
          <a:xfrm>
            <a:off x="9852303" y="229016"/>
            <a:ext cx="14604" cy="13970"/>
          </a:xfrm>
          <a:custGeom>
            <a:avLst/>
            <a:gdLst/>
            <a:ahLst/>
            <a:cxnLst/>
            <a:rect l="l" t="t" r="r" b="b"/>
            <a:pathLst>
              <a:path w="14604" h="13970">
                <a:moveTo>
                  <a:pt x="9271" y="0"/>
                </a:moveTo>
                <a:lnTo>
                  <a:pt x="8318" y="888"/>
                </a:lnTo>
                <a:lnTo>
                  <a:pt x="7620" y="1219"/>
                </a:lnTo>
                <a:lnTo>
                  <a:pt x="5537" y="3174"/>
                </a:lnTo>
                <a:lnTo>
                  <a:pt x="4076" y="5613"/>
                </a:lnTo>
                <a:lnTo>
                  <a:pt x="2425" y="7708"/>
                </a:lnTo>
                <a:lnTo>
                  <a:pt x="1206" y="9359"/>
                </a:lnTo>
                <a:lnTo>
                  <a:pt x="0" y="11175"/>
                </a:lnTo>
                <a:lnTo>
                  <a:pt x="152" y="13461"/>
                </a:lnTo>
                <a:lnTo>
                  <a:pt x="342" y="13461"/>
                </a:lnTo>
                <a:lnTo>
                  <a:pt x="2616" y="10553"/>
                </a:lnTo>
                <a:lnTo>
                  <a:pt x="5105" y="6629"/>
                </a:lnTo>
                <a:lnTo>
                  <a:pt x="8775" y="5854"/>
                </a:lnTo>
                <a:lnTo>
                  <a:pt x="10528" y="5270"/>
                </a:lnTo>
                <a:lnTo>
                  <a:pt x="13906" y="5270"/>
                </a:lnTo>
                <a:lnTo>
                  <a:pt x="13385" y="3860"/>
                </a:lnTo>
                <a:lnTo>
                  <a:pt x="11950" y="1968"/>
                </a:lnTo>
                <a:lnTo>
                  <a:pt x="10363" y="888"/>
                </a:lnTo>
                <a:lnTo>
                  <a:pt x="9271" y="0"/>
                </a:lnTo>
                <a:close/>
              </a:path>
              <a:path w="14604" h="13970">
                <a:moveTo>
                  <a:pt x="13906" y="5270"/>
                </a:moveTo>
                <a:lnTo>
                  <a:pt x="12204" y="5270"/>
                </a:lnTo>
                <a:lnTo>
                  <a:pt x="14033" y="5613"/>
                </a:lnTo>
                <a:lnTo>
                  <a:pt x="13906" y="527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bk object 185"/>
          <p:cNvSpPr/>
          <p:nvPr/>
        </p:nvSpPr>
        <p:spPr>
          <a:xfrm>
            <a:off x="9885265" y="236227"/>
            <a:ext cx="5715" cy="5080"/>
          </a:xfrm>
          <a:custGeom>
            <a:avLst/>
            <a:gdLst/>
            <a:ahLst/>
            <a:cxnLst/>
            <a:rect l="l" t="t" r="r" b="b"/>
            <a:pathLst>
              <a:path w="5715" h="5079">
                <a:moveTo>
                  <a:pt x="2959" y="0"/>
                </a:moveTo>
                <a:lnTo>
                  <a:pt x="342" y="495"/>
                </a:lnTo>
                <a:lnTo>
                  <a:pt x="0" y="927"/>
                </a:lnTo>
                <a:lnTo>
                  <a:pt x="2895" y="4749"/>
                </a:lnTo>
                <a:lnTo>
                  <a:pt x="3340" y="4749"/>
                </a:lnTo>
                <a:lnTo>
                  <a:pt x="5600" y="2286"/>
                </a:lnTo>
                <a:lnTo>
                  <a:pt x="5600" y="1854"/>
                </a:lnTo>
                <a:lnTo>
                  <a:pt x="2959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bk object 186"/>
          <p:cNvSpPr/>
          <p:nvPr/>
        </p:nvSpPr>
        <p:spPr>
          <a:xfrm>
            <a:off x="9867858" y="227371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5587" y="0"/>
                </a:moveTo>
                <a:lnTo>
                  <a:pt x="4521" y="571"/>
                </a:lnTo>
                <a:lnTo>
                  <a:pt x="3835" y="1079"/>
                </a:lnTo>
                <a:lnTo>
                  <a:pt x="2311" y="3746"/>
                </a:lnTo>
                <a:lnTo>
                  <a:pt x="1536" y="4483"/>
                </a:lnTo>
                <a:lnTo>
                  <a:pt x="0" y="5397"/>
                </a:lnTo>
                <a:lnTo>
                  <a:pt x="419" y="6616"/>
                </a:lnTo>
                <a:lnTo>
                  <a:pt x="1092" y="7645"/>
                </a:lnTo>
                <a:lnTo>
                  <a:pt x="2311" y="8267"/>
                </a:lnTo>
                <a:lnTo>
                  <a:pt x="2781" y="8267"/>
                </a:lnTo>
                <a:lnTo>
                  <a:pt x="4025" y="8750"/>
                </a:lnTo>
                <a:lnTo>
                  <a:pt x="4686" y="10033"/>
                </a:lnTo>
                <a:lnTo>
                  <a:pt x="5676" y="11303"/>
                </a:lnTo>
                <a:lnTo>
                  <a:pt x="5676" y="11925"/>
                </a:lnTo>
                <a:lnTo>
                  <a:pt x="6172" y="11925"/>
                </a:lnTo>
                <a:lnTo>
                  <a:pt x="6299" y="12192"/>
                </a:lnTo>
                <a:lnTo>
                  <a:pt x="6603" y="12192"/>
                </a:lnTo>
                <a:lnTo>
                  <a:pt x="8254" y="11303"/>
                </a:lnTo>
                <a:lnTo>
                  <a:pt x="7904" y="8750"/>
                </a:lnTo>
                <a:lnTo>
                  <a:pt x="7970" y="8267"/>
                </a:lnTo>
                <a:lnTo>
                  <a:pt x="9258" y="6324"/>
                </a:lnTo>
                <a:lnTo>
                  <a:pt x="7924" y="4483"/>
                </a:lnTo>
                <a:lnTo>
                  <a:pt x="6883" y="2679"/>
                </a:lnTo>
                <a:lnTo>
                  <a:pt x="5854" y="431"/>
                </a:lnTo>
                <a:lnTo>
                  <a:pt x="5587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bk object 187"/>
          <p:cNvSpPr/>
          <p:nvPr/>
        </p:nvSpPr>
        <p:spPr>
          <a:xfrm>
            <a:off x="9844218" y="228883"/>
            <a:ext cx="6350" cy="11430"/>
          </a:xfrm>
          <a:custGeom>
            <a:avLst/>
            <a:gdLst/>
            <a:ahLst/>
            <a:cxnLst/>
            <a:rect l="l" t="t" r="r" b="b"/>
            <a:pathLst>
              <a:path w="6350" h="11429">
                <a:moveTo>
                  <a:pt x="5976" y="8712"/>
                </a:moveTo>
                <a:lnTo>
                  <a:pt x="1892" y="8712"/>
                </a:lnTo>
                <a:lnTo>
                  <a:pt x="2920" y="9055"/>
                </a:lnTo>
                <a:lnTo>
                  <a:pt x="4838" y="10820"/>
                </a:lnTo>
                <a:lnTo>
                  <a:pt x="5029" y="10680"/>
                </a:lnTo>
                <a:lnTo>
                  <a:pt x="5587" y="10515"/>
                </a:lnTo>
                <a:lnTo>
                  <a:pt x="5587" y="9791"/>
                </a:lnTo>
                <a:lnTo>
                  <a:pt x="6095" y="9486"/>
                </a:lnTo>
                <a:lnTo>
                  <a:pt x="5976" y="8712"/>
                </a:lnTo>
                <a:close/>
              </a:path>
              <a:path w="6350" h="11429">
                <a:moveTo>
                  <a:pt x="1396" y="0"/>
                </a:moveTo>
                <a:lnTo>
                  <a:pt x="736" y="736"/>
                </a:lnTo>
                <a:lnTo>
                  <a:pt x="368" y="1447"/>
                </a:lnTo>
                <a:lnTo>
                  <a:pt x="838" y="2425"/>
                </a:lnTo>
                <a:lnTo>
                  <a:pt x="1549" y="3162"/>
                </a:lnTo>
                <a:lnTo>
                  <a:pt x="1286" y="4343"/>
                </a:lnTo>
                <a:lnTo>
                  <a:pt x="1028" y="5105"/>
                </a:lnTo>
                <a:lnTo>
                  <a:pt x="114" y="5740"/>
                </a:lnTo>
                <a:lnTo>
                  <a:pt x="0" y="8140"/>
                </a:lnTo>
                <a:lnTo>
                  <a:pt x="736" y="8712"/>
                </a:lnTo>
                <a:lnTo>
                  <a:pt x="838" y="8915"/>
                </a:lnTo>
                <a:lnTo>
                  <a:pt x="1333" y="8712"/>
                </a:lnTo>
                <a:lnTo>
                  <a:pt x="5976" y="8712"/>
                </a:lnTo>
                <a:lnTo>
                  <a:pt x="5930" y="8420"/>
                </a:lnTo>
                <a:lnTo>
                  <a:pt x="3225" y="8280"/>
                </a:lnTo>
                <a:lnTo>
                  <a:pt x="2755" y="7975"/>
                </a:lnTo>
                <a:lnTo>
                  <a:pt x="2133" y="7708"/>
                </a:lnTo>
                <a:lnTo>
                  <a:pt x="2161" y="6629"/>
                </a:lnTo>
                <a:lnTo>
                  <a:pt x="2755" y="4965"/>
                </a:lnTo>
                <a:lnTo>
                  <a:pt x="3047" y="4813"/>
                </a:lnTo>
                <a:lnTo>
                  <a:pt x="3352" y="4343"/>
                </a:lnTo>
                <a:lnTo>
                  <a:pt x="3543" y="3886"/>
                </a:lnTo>
                <a:lnTo>
                  <a:pt x="1892" y="139"/>
                </a:lnTo>
                <a:lnTo>
                  <a:pt x="1701" y="139"/>
                </a:lnTo>
                <a:lnTo>
                  <a:pt x="1396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bk object 188"/>
          <p:cNvSpPr/>
          <p:nvPr/>
        </p:nvSpPr>
        <p:spPr>
          <a:xfrm>
            <a:off x="9891840" y="232191"/>
            <a:ext cx="7620" cy="5080"/>
          </a:xfrm>
          <a:custGeom>
            <a:avLst/>
            <a:gdLst/>
            <a:ahLst/>
            <a:cxnLst/>
            <a:rect l="l" t="t" r="r" b="b"/>
            <a:pathLst>
              <a:path w="7620" h="5079">
                <a:moveTo>
                  <a:pt x="0" y="0"/>
                </a:moveTo>
                <a:lnTo>
                  <a:pt x="0" y="685"/>
                </a:lnTo>
                <a:lnTo>
                  <a:pt x="203" y="1028"/>
                </a:lnTo>
                <a:lnTo>
                  <a:pt x="6032" y="4965"/>
                </a:lnTo>
                <a:lnTo>
                  <a:pt x="6527" y="4965"/>
                </a:lnTo>
                <a:lnTo>
                  <a:pt x="6654" y="4533"/>
                </a:lnTo>
                <a:lnTo>
                  <a:pt x="6997" y="4394"/>
                </a:lnTo>
                <a:lnTo>
                  <a:pt x="6997" y="3619"/>
                </a:lnTo>
                <a:lnTo>
                  <a:pt x="6375" y="2679"/>
                </a:lnTo>
                <a:lnTo>
                  <a:pt x="5816" y="2590"/>
                </a:lnTo>
                <a:lnTo>
                  <a:pt x="4762" y="1993"/>
                </a:lnTo>
                <a:lnTo>
                  <a:pt x="3263" y="1219"/>
                </a:lnTo>
                <a:lnTo>
                  <a:pt x="1866" y="13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bk object 189"/>
          <p:cNvSpPr/>
          <p:nvPr/>
        </p:nvSpPr>
        <p:spPr>
          <a:xfrm>
            <a:off x="9622134" y="229271"/>
            <a:ext cx="10795" cy="18415"/>
          </a:xfrm>
          <a:custGeom>
            <a:avLst/>
            <a:gdLst/>
            <a:ahLst/>
            <a:cxnLst/>
            <a:rect l="l" t="t" r="r" b="b"/>
            <a:pathLst>
              <a:path w="10795" h="18414">
                <a:moveTo>
                  <a:pt x="4521" y="10922"/>
                </a:moveTo>
                <a:lnTo>
                  <a:pt x="3873" y="11061"/>
                </a:lnTo>
                <a:lnTo>
                  <a:pt x="3581" y="16357"/>
                </a:lnTo>
                <a:lnTo>
                  <a:pt x="5854" y="17881"/>
                </a:lnTo>
                <a:lnTo>
                  <a:pt x="6388" y="17881"/>
                </a:lnTo>
                <a:lnTo>
                  <a:pt x="6762" y="15582"/>
                </a:lnTo>
                <a:lnTo>
                  <a:pt x="6858" y="14668"/>
                </a:lnTo>
                <a:lnTo>
                  <a:pt x="9281" y="14668"/>
                </a:lnTo>
                <a:lnTo>
                  <a:pt x="9347" y="14516"/>
                </a:lnTo>
                <a:lnTo>
                  <a:pt x="9690" y="14224"/>
                </a:lnTo>
                <a:lnTo>
                  <a:pt x="9690" y="13792"/>
                </a:lnTo>
                <a:lnTo>
                  <a:pt x="9347" y="13360"/>
                </a:lnTo>
                <a:lnTo>
                  <a:pt x="9592" y="12407"/>
                </a:lnTo>
                <a:lnTo>
                  <a:pt x="5854" y="12407"/>
                </a:lnTo>
                <a:lnTo>
                  <a:pt x="5524" y="11836"/>
                </a:lnTo>
                <a:lnTo>
                  <a:pt x="5105" y="11303"/>
                </a:lnTo>
                <a:lnTo>
                  <a:pt x="4927" y="11303"/>
                </a:lnTo>
                <a:lnTo>
                  <a:pt x="4521" y="10922"/>
                </a:lnTo>
                <a:close/>
              </a:path>
              <a:path w="10795" h="18414">
                <a:moveTo>
                  <a:pt x="9281" y="14668"/>
                </a:moveTo>
                <a:lnTo>
                  <a:pt x="7759" y="14668"/>
                </a:lnTo>
                <a:lnTo>
                  <a:pt x="8318" y="15582"/>
                </a:lnTo>
                <a:lnTo>
                  <a:pt x="9004" y="15316"/>
                </a:lnTo>
                <a:lnTo>
                  <a:pt x="9281" y="14668"/>
                </a:lnTo>
                <a:close/>
              </a:path>
              <a:path w="10795" h="18414">
                <a:moveTo>
                  <a:pt x="8105" y="8534"/>
                </a:moveTo>
                <a:lnTo>
                  <a:pt x="5854" y="8534"/>
                </a:lnTo>
                <a:lnTo>
                  <a:pt x="6616" y="9232"/>
                </a:lnTo>
                <a:lnTo>
                  <a:pt x="6616" y="11836"/>
                </a:lnTo>
                <a:lnTo>
                  <a:pt x="6134" y="12217"/>
                </a:lnTo>
                <a:lnTo>
                  <a:pt x="5854" y="12407"/>
                </a:lnTo>
                <a:lnTo>
                  <a:pt x="9592" y="12407"/>
                </a:lnTo>
                <a:lnTo>
                  <a:pt x="10054" y="10617"/>
                </a:lnTo>
                <a:lnTo>
                  <a:pt x="9067" y="10617"/>
                </a:lnTo>
                <a:lnTo>
                  <a:pt x="8105" y="8534"/>
                </a:lnTo>
                <a:close/>
              </a:path>
              <a:path w="10795" h="18414">
                <a:moveTo>
                  <a:pt x="10528" y="7454"/>
                </a:moveTo>
                <a:lnTo>
                  <a:pt x="10350" y="7454"/>
                </a:lnTo>
                <a:lnTo>
                  <a:pt x="10160" y="7747"/>
                </a:lnTo>
                <a:lnTo>
                  <a:pt x="10077" y="9677"/>
                </a:lnTo>
                <a:lnTo>
                  <a:pt x="9867" y="10033"/>
                </a:lnTo>
                <a:lnTo>
                  <a:pt x="9563" y="10426"/>
                </a:lnTo>
                <a:lnTo>
                  <a:pt x="9067" y="10617"/>
                </a:lnTo>
                <a:lnTo>
                  <a:pt x="10054" y="10617"/>
                </a:lnTo>
                <a:lnTo>
                  <a:pt x="10695" y="8128"/>
                </a:lnTo>
                <a:lnTo>
                  <a:pt x="10611" y="7581"/>
                </a:lnTo>
                <a:close/>
              </a:path>
              <a:path w="10795" h="18414">
                <a:moveTo>
                  <a:pt x="4800" y="5359"/>
                </a:moveTo>
                <a:lnTo>
                  <a:pt x="1625" y="5359"/>
                </a:lnTo>
                <a:lnTo>
                  <a:pt x="2120" y="5499"/>
                </a:lnTo>
                <a:lnTo>
                  <a:pt x="3149" y="6527"/>
                </a:lnTo>
                <a:lnTo>
                  <a:pt x="2552" y="7581"/>
                </a:lnTo>
                <a:lnTo>
                  <a:pt x="2120" y="8661"/>
                </a:lnTo>
                <a:lnTo>
                  <a:pt x="2844" y="9677"/>
                </a:lnTo>
                <a:lnTo>
                  <a:pt x="5168" y="8534"/>
                </a:lnTo>
                <a:lnTo>
                  <a:pt x="8105" y="8534"/>
                </a:lnTo>
                <a:lnTo>
                  <a:pt x="7918" y="8128"/>
                </a:lnTo>
                <a:lnTo>
                  <a:pt x="5854" y="8128"/>
                </a:lnTo>
                <a:lnTo>
                  <a:pt x="4800" y="7581"/>
                </a:lnTo>
                <a:lnTo>
                  <a:pt x="4203" y="7099"/>
                </a:lnTo>
                <a:lnTo>
                  <a:pt x="3873" y="6667"/>
                </a:lnTo>
                <a:lnTo>
                  <a:pt x="3873" y="6032"/>
                </a:lnTo>
                <a:lnTo>
                  <a:pt x="4203" y="5930"/>
                </a:lnTo>
                <a:lnTo>
                  <a:pt x="4800" y="5359"/>
                </a:lnTo>
                <a:close/>
              </a:path>
              <a:path w="10795" h="18414">
                <a:moveTo>
                  <a:pt x="7607" y="7454"/>
                </a:moveTo>
                <a:lnTo>
                  <a:pt x="6616" y="7454"/>
                </a:lnTo>
                <a:lnTo>
                  <a:pt x="5854" y="8128"/>
                </a:lnTo>
                <a:lnTo>
                  <a:pt x="7918" y="8128"/>
                </a:lnTo>
                <a:lnTo>
                  <a:pt x="7607" y="7454"/>
                </a:lnTo>
                <a:close/>
              </a:path>
              <a:path w="10795" h="18414">
                <a:moveTo>
                  <a:pt x="6436" y="5359"/>
                </a:moveTo>
                <a:lnTo>
                  <a:pt x="4800" y="5359"/>
                </a:lnTo>
                <a:lnTo>
                  <a:pt x="5664" y="5930"/>
                </a:lnTo>
                <a:lnTo>
                  <a:pt x="6388" y="5499"/>
                </a:lnTo>
                <a:lnTo>
                  <a:pt x="6436" y="5359"/>
                </a:lnTo>
                <a:close/>
              </a:path>
              <a:path w="10795" h="18414">
                <a:moveTo>
                  <a:pt x="1968" y="2921"/>
                </a:moveTo>
                <a:lnTo>
                  <a:pt x="901" y="2921"/>
                </a:lnTo>
                <a:lnTo>
                  <a:pt x="469" y="3352"/>
                </a:lnTo>
                <a:lnTo>
                  <a:pt x="0" y="3492"/>
                </a:lnTo>
                <a:lnTo>
                  <a:pt x="292" y="4419"/>
                </a:lnTo>
                <a:lnTo>
                  <a:pt x="787" y="4711"/>
                </a:lnTo>
                <a:lnTo>
                  <a:pt x="1155" y="5156"/>
                </a:lnTo>
                <a:lnTo>
                  <a:pt x="1092" y="5499"/>
                </a:lnTo>
                <a:lnTo>
                  <a:pt x="1536" y="5499"/>
                </a:lnTo>
                <a:lnTo>
                  <a:pt x="1625" y="5359"/>
                </a:lnTo>
                <a:lnTo>
                  <a:pt x="6436" y="5359"/>
                </a:lnTo>
                <a:lnTo>
                  <a:pt x="6708" y="4572"/>
                </a:lnTo>
                <a:lnTo>
                  <a:pt x="4635" y="4572"/>
                </a:lnTo>
                <a:lnTo>
                  <a:pt x="1968" y="2921"/>
                </a:lnTo>
                <a:close/>
              </a:path>
              <a:path w="10795" h="18414">
                <a:moveTo>
                  <a:pt x="6261" y="0"/>
                </a:moveTo>
                <a:lnTo>
                  <a:pt x="6134" y="0"/>
                </a:lnTo>
                <a:lnTo>
                  <a:pt x="5664" y="342"/>
                </a:lnTo>
                <a:lnTo>
                  <a:pt x="5168" y="1346"/>
                </a:lnTo>
                <a:lnTo>
                  <a:pt x="5105" y="4279"/>
                </a:lnTo>
                <a:lnTo>
                  <a:pt x="4800" y="4419"/>
                </a:lnTo>
                <a:lnTo>
                  <a:pt x="4635" y="4572"/>
                </a:lnTo>
                <a:lnTo>
                  <a:pt x="6708" y="4572"/>
                </a:lnTo>
                <a:lnTo>
                  <a:pt x="6858" y="4140"/>
                </a:lnTo>
                <a:lnTo>
                  <a:pt x="7912" y="2032"/>
                </a:lnTo>
                <a:lnTo>
                  <a:pt x="6692" y="342"/>
                </a:lnTo>
                <a:lnTo>
                  <a:pt x="6261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bk object 190"/>
          <p:cNvSpPr/>
          <p:nvPr/>
        </p:nvSpPr>
        <p:spPr>
          <a:xfrm>
            <a:off x="9602403" y="244863"/>
            <a:ext cx="7620" cy="3175"/>
          </a:xfrm>
          <a:custGeom>
            <a:avLst/>
            <a:gdLst/>
            <a:ahLst/>
            <a:cxnLst/>
            <a:rect l="l" t="t" r="r" b="b"/>
            <a:pathLst>
              <a:path w="7620" h="3175">
                <a:moveTo>
                  <a:pt x="6953" y="1511"/>
                </a:moveTo>
                <a:lnTo>
                  <a:pt x="3175" y="1511"/>
                </a:lnTo>
                <a:lnTo>
                  <a:pt x="4368" y="2540"/>
                </a:lnTo>
                <a:lnTo>
                  <a:pt x="5791" y="2971"/>
                </a:lnTo>
                <a:lnTo>
                  <a:pt x="5981" y="2971"/>
                </a:lnTo>
                <a:lnTo>
                  <a:pt x="6388" y="2857"/>
                </a:lnTo>
                <a:lnTo>
                  <a:pt x="6794" y="1943"/>
                </a:lnTo>
                <a:lnTo>
                  <a:pt x="6953" y="1511"/>
                </a:lnTo>
                <a:close/>
              </a:path>
              <a:path w="7620" h="3175">
                <a:moveTo>
                  <a:pt x="4572" y="0"/>
                </a:moveTo>
                <a:lnTo>
                  <a:pt x="2425" y="0"/>
                </a:lnTo>
                <a:lnTo>
                  <a:pt x="279" y="1079"/>
                </a:lnTo>
                <a:lnTo>
                  <a:pt x="0" y="1943"/>
                </a:lnTo>
                <a:lnTo>
                  <a:pt x="165" y="2540"/>
                </a:lnTo>
                <a:lnTo>
                  <a:pt x="939" y="2717"/>
                </a:lnTo>
                <a:lnTo>
                  <a:pt x="1524" y="2717"/>
                </a:lnTo>
                <a:lnTo>
                  <a:pt x="3175" y="1511"/>
                </a:lnTo>
                <a:lnTo>
                  <a:pt x="6953" y="1511"/>
                </a:lnTo>
                <a:lnTo>
                  <a:pt x="7188" y="876"/>
                </a:lnTo>
                <a:lnTo>
                  <a:pt x="6388" y="342"/>
                </a:lnTo>
                <a:lnTo>
                  <a:pt x="457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bk object 191"/>
          <p:cNvSpPr/>
          <p:nvPr/>
        </p:nvSpPr>
        <p:spPr>
          <a:xfrm>
            <a:off x="9703382" y="195986"/>
            <a:ext cx="64645" cy="64186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bk object 192"/>
          <p:cNvSpPr/>
          <p:nvPr/>
        </p:nvSpPr>
        <p:spPr>
          <a:xfrm>
            <a:off x="9579469" y="244588"/>
            <a:ext cx="7620" cy="3175"/>
          </a:xfrm>
          <a:custGeom>
            <a:avLst/>
            <a:gdLst/>
            <a:ahLst/>
            <a:cxnLst/>
            <a:rect l="l" t="t" r="r" b="b"/>
            <a:pathLst>
              <a:path w="7620" h="3175">
                <a:moveTo>
                  <a:pt x="1613" y="266"/>
                </a:moveTo>
                <a:lnTo>
                  <a:pt x="89" y="1346"/>
                </a:lnTo>
                <a:lnTo>
                  <a:pt x="0" y="1917"/>
                </a:lnTo>
                <a:lnTo>
                  <a:pt x="89" y="2222"/>
                </a:lnTo>
                <a:lnTo>
                  <a:pt x="191" y="2705"/>
                </a:lnTo>
                <a:lnTo>
                  <a:pt x="3264" y="3136"/>
                </a:lnTo>
                <a:lnTo>
                  <a:pt x="4852" y="1650"/>
                </a:lnTo>
                <a:lnTo>
                  <a:pt x="7003" y="1650"/>
                </a:lnTo>
                <a:lnTo>
                  <a:pt x="7366" y="850"/>
                </a:lnTo>
                <a:lnTo>
                  <a:pt x="7207" y="723"/>
                </a:lnTo>
                <a:lnTo>
                  <a:pt x="3264" y="723"/>
                </a:lnTo>
                <a:lnTo>
                  <a:pt x="1613" y="266"/>
                </a:lnTo>
                <a:close/>
              </a:path>
              <a:path w="7620" h="3175">
                <a:moveTo>
                  <a:pt x="7003" y="1650"/>
                </a:moveTo>
                <a:lnTo>
                  <a:pt x="4852" y="1650"/>
                </a:lnTo>
                <a:lnTo>
                  <a:pt x="5537" y="1917"/>
                </a:lnTo>
                <a:lnTo>
                  <a:pt x="6909" y="1917"/>
                </a:lnTo>
                <a:lnTo>
                  <a:pt x="7003" y="1650"/>
                </a:lnTo>
                <a:close/>
              </a:path>
              <a:path w="7620" h="3175">
                <a:moveTo>
                  <a:pt x="4661" y="0"/>
                </a:moveTo>
                <a:lnTo>
                  <a:pt x="3264" y="723"/>
                </a:lnTo>
                <a:lnTo>
                  <a:pt x="7207" y="723"/>
                </a:lnTo>
                <a:lnTo>
                  <a:pt x="6826" y="419"/>
                </a:lnTo>
                <a:lnTo>
                  <a:pt x="5385" y="419"/>
                </a:lnTo>
                <a:lnTo>
                  <a:pt x="4661" y="0"/>
                </a:lnTo>
                <a:close/>
              </a:path>
              <a:path w="7620" h="3175">
                <a:moveTo>
                  <a:pt x="6477" y="139"/>
                </a:moveTo>
                <a:lnTo>
                  <a:pt x="5385" y="419"/>
                </a:lnTo>
                <a:lnTo>
                  <a:pt x="6826" y="419"/>
                </a:lnTo>
                <a:lnTo>
                  <a:pt x="6477" y="139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bk object 193"/>
          <p:cNvSpPr/>
          <p:nvPr/>
        </p:nvSpPr>
        <p:spPr>
          <a:xfrm>
            <a:off x="9849536" y="232199"/>
            <a:ext cx="3810" cy="3810"/>
          </a:xfrm>
          <a:custGeom>
            <a:avLst/>
            <a:gdLst/>
            <a:ahLst/>
            <a:cxnLst/>
            <a:rect l="l" t="t" r="r" b="b"/>
            <a:pathLst>
              <a:path w="3809" h="3810">
                <a:moveTo>
                  <a:pt x="2425" y="0"/>
                </a:moveTo>
                <a:lnTo>
                  <a:pt x="0" y="431"/>
                </a:lnTo>
                <a:lnTo>
                  <a:pt x="901" y="2997"/>
                </a:lnTo>
                <a:lnTo>
                  <a:pt x="901" y="3441"/>
                </a:lnTo>
                <a:lnTo>
                  <a:pt x="1054" y="3606"/>
                </a:lnTo>
                <a:lnTo>
                  <a:pt x="1485" y="3606"/>
                </a:lnTo>
                <a:lnTo>
                  <a:pt x="3047" y="2425"/>
                </a:lnTo>
                <a:lnTo>
                  <a:pt x="3543" y="1777"/>
                </a:lnTo>
                <a:lnTo>
                  <a:pt x="3708" y="1219"/>
                </a:lnTo>
                <a:lnTo>
                  <a:pt x="3390" y="571"/>
                </a:lnTo>
                <a:lnTo>
                  <a:pt x="242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bk object 194"/>
          <p:cNvSpPr/>
          <p:nvPr/>
        </p:nvSpPr>
        <p:spPr>
          <a:xfrm>
            <a:off x="9841582" y="231844"/>
            <a:ext cx="1905" cy="2540"/>
          </a:xfrm>
          <a:custGeom>
            <a:avLst/>
            <a:gdLst/>
            <a:ahLst/>
            <a:cxnLst/>
            <a:rect l="l" t="t" r="r" b="b"/>
            <a:pathLst>
              <a:path w="1904" h="2539">
                <a:moveTo>
                  <a:pt x="943" y="0"/>
                </a:moveTo>
                <a:lnTo>
                  <a:pt x="422" y="0"/>
                </a:lnTo>
                <a:lnTo>
                  <a:pt x="76" y="355"/>
                </a:lnTo>
                <a:lnTo>
                  <a:pt x="0" y="647"/>
                </a:lnTo>
                <a:lnTo>
                  <a:pt x="485" y="2336"/>
                </a:lnTo>
                <a:lnTo>
                  <a:pt x="943" y="2336"/>
                </a:lnTo>
                <a:lnTo>
                  <a:pt x="1108" y="2133"/>
                </a:lnTo>
                <a:lnTo>
                  <a:pt x="1565" y="647"/>
                </a:lnTo>
                <a:lnTo>
                  <a:pt x="1565" y="355"/>
                </a:lnTo>
                <a:lnTo>
                  <a:pt x="94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bk object 195"/>
          <p:cNvSpPr/>
          <p:nvPr/>
        </p:nvSpPr>
        <p:spPr>
          <a:xfrm>
            <a:off x="9890031" y="226099"/>
            <a:ext cx="10160" cy="5715"/>
          </a:xfrm>
          <a:custGeom>
            <a:avLst/>
            <a:gdLst/>
            <a:ahLst/>
            <a:cxnLst/>
            <a:rect l="l" t="t" r="r" b="b"/>
            <a:pathLst>
              <a:path w="10159" h="5714">
                <a:moveTo>
                  <a:pt x="1054" y="0"/>
                </a:moveTo>
                <a:lnTo>
                  <a:pt x="177" y="558"/>
                </a:lnTo>
                <a:lnTo>
                  <a:pt x="0" y="927"/>
                </a:lnTo>
                <a:lnTo>
                  <a:pt x="0" y="1600"/>
                </a:lnTo>
                <a:lnTo>
                  <a:pt x="177" y="2057"/>
                </a:lnTo>
                <a:lnTo>
                  <a:pt x="3886" y="2489"/>
                </a:lnTo>
                <a:lnTo>
                  <a:pt x="6565" y="5207"/>
                </a:lnTo>
                <a:lnTo>
                  <a:pt x="9829" y="5600"/>
                </a:lnTo>
                <a:lnTo>
                  <a:pt x="9829" y="5207"/>
                </a:lnTo>
                <a:lnTo>
                  <a:pt x="10083" y="5016"/>
                </a:lnTo>
                <a:lnTo>
                  <a:pt x="10083" y="4140"/>
                </a:lnTo>
                <a:lnTo>
                  <a:pt x="9309" y="3797"/>
                </a:lnTo>
                <a:lnTo>
                  <a:pt x="9080" y="3365"/>
                </a:lnTo>
                <a:lnTo>
                  <a:pt x="6845" y="2628"/>
                </a:lnTo>
                <a:lnTo>
                  <a:pt x="10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bk object 196"/>
          <p:cNvSpPr/>
          <p:nvPr/>
        </p:nvSpPr>
        <p:spPr>
          <a:xfrm>
            <a:off x="9575600" y="235642"/>
            <a:ext cx="8890" cy="7620"/>
          </a:xfrm>
          <a:custGeom>
            <a:avLst/>
            <a:gdLst/>
            <a:ahLst/>
            <a:cxnLst/>
            <a:rect l="l" t="t" r="r" b="b"/>
            <a:pathLst>
              <a:path w="8890" h="7620">
                <a:moveTo>
                  <a:pt x="6718" y="0"/>
                </a:moveTo>
                <a:lnTo>
                  <a:pt x="5334" y="1955"/>
                </a:lnTo>
                <a:lnTo>
                  <a:pt x="3644" y="2451"/>
                </a:lnTo>
                <a:lnTo>
                  <a:pt x="2438" y="3301"/>
                </a:lnTo>
                <a:lnTo>
                  <a:pt x="1587" y="3759"/>
                </a:lnTo>
                <a:lnTo>
                  <a:pt x="355" y="4876"/>
                </a:lnTo>
                <a:lnTo>
                  <a:pt x="0" y="5841"/>
                </a:lnTo>
                <a:lnTo>
                  <a:pt x="355" y="6489"/>
                </a:lnTo>
                <a:lnTo>
                  <a:pt x="558" y="6642"/>
                </a:lnTo>
                <a:lnTo>
                  <a:pt x="660" y="7073"/>
                </a:lnTo>
                <a:lnTo>
                  <a:pt x="1155" y="6984"/>
                </a:lnTo>
                <a:lnTo>
                  <a:pt x="3403" y="4356"/>
                </a:lnTo>
                <a:lnTo>
                  <a:pt x="5765" y="2451"/>
                </a:lnTo>
                <a:lnTo>
                  <a:pt x="8293" y="584"/>
                </a:lnTo>
                <a:lnTo>
                  <a:pt x="67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bk object 197"/>
          <p:cNvSpPr/>
          <p:nvPr/>
        </p:nvSpPr>
        <p:spPr>
          <a:xfrm>
            <a:off x="9726397" y="104686"/>
            <a:ext cx="176555" cy="140182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bk object 198"/>
          <p:cNvSpPr/>
          <p:nvPr/>
        </p:nvSpPr>
        <p:spPr>
          <a:xfrm>
            <a:off x="9582660" y="240336"/>
            <a:ext cx="1905" cy="2540"/>
          </a:xfrm>
          <a:custGeom>
            <a:avLst/>
            <a:gdLst/>
            <a:ahLst/>
            <a:cxnLst/>
            <a:rect l="l" t="t" r="r" b="b"/>
            <a:pathLst>
              <a:path w="1904" h="2539">
                <a:moveTo>
                  <a:pt x="916" y="0"/>
                </a:moveTo>
                <a:lnTo>
                  <a:pt x="446" y="241"/>
                </a:lnTo>
                <a:lnTo>
                  <a:pt x="319" y="431"/>
                </a:lnTo>
                <a:lnTo>
                  <a:pt x="78" y="1079"/>
                </a:lnTo>
                <a:lnTo>
                  <a:pt x="0" y="1943"/>
                </a:lnTo>
                <a:lnTo>
                  <a:pt x="78" y="2146"/>
                </a:lnTo>
                <a:lnTo>
                  <a:pt x="319" y="1943"/>
                </a:lnTo>
                <a:lnTo>
                  <a:pt x="1106" y="1943"/>
                </a:lnTo>
                <a:lnTo>
                  <a:pt x="1475" y="1651"/>
                </a:lnTo>
                <a:lnTo>
                  <a:pt x="1284" y="1079"/>
                </a:lnTo>
                <a:lnTo>
                  <a:pt x="1284" y="241"/>
                </a:lnTo>
                <a:lnTo>
                  <a:pt x="916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bk object 199"/>
          <p:cNvSpPr/>
          <p:nvPr/>
        </p:nvSpPr>
        <p:spPr>
          <a:xfrm>
            <a:off x="9845929" y="225728"/>
            <a:ext cx="10795" cy="5715"/>
          </a:xfrm>
          <a:custGeom>
            <a:avLst/>
            <a:gdLst/>
            <a:ahLst/>
            <a:cxnLst/>
            <a:rect l="l" t="t" r="r" b="b"/>
            <a:pathLst>
              <a:path w="10795" h="5714">
                <a:moveTo>
                  <a:pt x="7442" y="2997"/>
                </a:moveTo>
                <a:lnTo>
                  <a:pt x="9232" y="5257"/>
                </a:lnTo>
                <a:lnTo>
                  <a:pt x="9664" y="5575"/>
                </a:lnTo>
                <a:lnTo>
                  <a:pt x="10325" y="5575"/>
                </a:lnTo>
                <a:lnTo>
                  <a:pt x="10325" y="5257"/>
                </a:lnTo>
                <a:lnTo>
                  <a:pt x="10452" y="5092"/>
                </a:lnTo>
                <a:lnTo>
                  <a:pt x="10452" y="4178"/>
                </a:lnTo>
                <a:lnTo>
                  <a:pt x="7442" y="2997"/>
                </a:lnTo>
                <a:close/>
              </a:path>
              <a:path w="10795" h="5714">
                <a:moveTo>
                  <a:pt x="6997" y="2514"/>
                </a:moveTo>
                <a:lnTo>
                  <a:pt x="7150" y="2997"/>
                </a:lnTo>
                <a:lnTo>
                  <a:pt x="7390" y="2997"/>
                </a:lnTo>
                <a:lnTo>
                  <a:pt x="6997" y="2514"/>
                </a:lnTo>
                <a:close/>
              </a:path>
              <a:path w="10795" h="5714">
                <a:moveTo>
                  <a:pt x="0" y="0"/>
                </a:moveTo>
                <a:lnTo>
                  <a:pt x="2082" y="2717"/>
                </a:lnTo>
                <a:lnTo>
                  <a:pt x="6997" y="2514"/>
                </a:lnTo>
                <a:lnTo>
                  <a:pt x="0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bk object 200"/>
          <p:cNvSpPr/>
          <p:nvPr/>
        </p:nvSpPr>
        <p:spPr>
          <a:xfrm>
            <a:off x="9879917" y="228102"/>
            <a:ext cx="3810" cy="1905"/>
          </a:xfrm>
          <a:custGeom>
            <a:avLst/>
            <a:gdLst/>
            <a:ahLst/>
            <a:cxnLst/>
            <a:rect l="l" t="t" r="r" b="b"/>
            <a:pathLst>
              <a:path w="3809" h="1904">
                <a:moveTo>
                  <a:pt x="215" y="0"/>
                </a:moveTo>
                <a:lnTo>
                  <a:pt x="0" y="139"/>
                </a:lnTo>
                <a:lnTo>
                  <a:pt x="0" y="622"/>
                </a:lnTo>
                <a:lnTo>
                  <a:pt x="215" y="787"/>
                </a:lnTo>
                <a:lnTo>
                  <a:pt x="647" y="1511"/>
                </a:lnTo>
                <a:lnTo>
                  <a:pt x="1371" y="1663"/>
                </a:lnTo>
                <a:lnTo>
                  <a:pt x="2209" y="1663"/>
                </a:lnTo>
                <a:lnTo>
                  <a:pt x="2362" y="1511"/>
                </a:lnTo>
                <a:lnTo>
                  <a:pt x="2959" y="1511"/>
                </a:lnTo>
                <a:lnTo>
                  <a:pt x="3301" y="1371"/>
                </a:lnTo>
                <a:lnTo>
                  <a:pt x="3182" y="787"/>
                </a:lnTo>
                <a:lnTo>
                  <a:pt x="2895" y="482"/>
                </a:lnTo>
                <a:lnTo>
                  <a:pt x="2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bk object 201"/>
          <p:cNvSpPr/>
          <p:nvPr/>
        </p:nvSpPr>
        <p:spPr>
          <a:xfrm>
            <a:off x="9849477" y="229762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836" y="0"/>
                </a:moveTo>
                <a:lnTo>
                  <a:pt x="48" y="0"/>
                </a:lnTo>
                <a:lnTo>
                  <a:pt x="0" y="292"/>
                </a:lnTo>
                <a:lnTo>
                  <a:pt x="328" y="1054"/>
                </a:lnTo>
                <a:lnTo>
                  <a:pt x="556" y="1054"/>
                </a:lnTo>
                <a:lnTo>
                  <a:pt x="836" y="1219"/>
                </a:lnTo>
                <a:lnTo>
                  <a:pt x="1102" y="723"/>
                </a:lnTo>
                <a:lnTo>
                  <a:pt x="1102" y="292"/>
                </a:lnTo>
                <a:lnTo>
                  <a:pt x="924" y="139"/>
                </a:lnTo>
                <a:lnTo>
                  <a:pt x="836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bk object 202"/>
          <p:cNvSpPr/>
          <p:nvPr/>
        </p:nvSpPr>
        <p:spPr>
          <a:xfrm>
            <a:off x="9840747" y="228586"/>
            <a:ext cx="2540" cy="1905"/>
          </a:xfrm>
          <a:custGeom>
            <a:avLst/>
            <a:gdLst/>
            <a:ahLst/>
            <a:cxnLst/>
            <a:rect l="l" t="t" r="r" b="b"/>
            <a:pathLst>
              <a:path w="2540" h="1904">
                <a:moveTo>
                  <a:pt x="165" y="0"/>
                </a:moveTo>
                <a:lnTo>
                  <a:pt x="0" y="0"/>
                </a:lnTo>
                <a:lnTo>
                  <a:pt x="0" y="1028"/>
                </a:lnTo>
                <a:lnTo>
                  <a:pt x="1028" y="1181"/>
                </a:lnTo>
                <a:lnTo>
                  <a:pt x="1777" y="1650"/>
                </a:lnTo>
                <a:lnTo>
                  <a:pt x="2120" y="1650"/>
                </a:lnTo>
                <a:lnTo>
                  <a:pt x="2120" y="571"/>
                </a:lnTo>
                <a:lnTo>
                  <a:pt x="1943" y="431"/>
                </a:lnTo>
                <a:lnTo>
                  <a:pt x="16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bk object 203"/>
          <p:cNvSpPr/>
          <p:nvPr/>
        </p:nvSpPr>
        <p:spPr>
          <a:xfrm>
            <a:off x="9890333" y="221771"/>
            <a:ext cx="9525" cy="5715"/>
          </a:xfrm>
          <a:custGeom>
            <a:avLst/>
            <a:gdLst/>
            <a:ahLst/>
            <a:cxnLst/>
            <a:rect l="l" t="t" r="r" b="b"/>
            <a:pathLst>
              <a:path w="9525" h="5714">
                <a:moveTo>
                  <a:pt x="749" y="0"/>
                </a:moveTo>
                <a:lnTo>
                  <a:pt x="406" y="177"/>
                </a:lnTo>
                <a:lnTo>
                  <a:pt x="0" y="431"/>
                </a:lnTo>
                <a:lnTo>
                  <a:pt x="108" y="1346"/>
                </a:lnTo>
                <a:lnTo>
                  <a:pt x="165" y="1511"/>
                </a:lnTo>
                <a:lnTo>
                  <a:pt x="8318" y="5105"/>
                </a:lnTo>
                <a:lnTo>
                  <a:pt x="8788" y="5105"/>
                </a:lnTo>
                <a:lnTo>
                  <a:pt x="9220" y="4953"/>
                </a:lnTo>
                <a:lnTo>
                  <a:pt x="8788" y="4318"/>
                </a:lnTo>
                <a:lnTo>
                  <a:pt x="8877" y="3949"/>
                </a:lnTo>
                <a:lnTo>
                  <a:pt x="6972" y="1346"/>
                </a:lnTo>
                <a:lnTo>
                  <a:pt x="3708" y="1028"/>
                </a:lnTo>
                <a:lnTo>
                  <a:pt x="7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bk object 204"/>
          <p:cNvSpPr/>
          <p:nvPr/>
        </p:nvSpPr>
        <p:spPr>
          <a:xfrm>
            <a:off x="9573463" y="127800"/>
            <a:ext cx="139115" cy="116483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bk object 205"/>
          <p:cNvSpPr/>
          <p:nvPr/>
        </p:nvSpPr>
        <p:spPr>
          <a:xfrm>
            <a:off x="9885760" y="225124"/>
            <a:ext cx="2540" cy="1905"/>
          </a:xfrm>
          <a:custGeom>
            <a:avLst/>
            <a:gdLst/>
            <a:ahLst/>
            <a:cxnLst/>
            <a:rect l="l" t="t" r="r" b="b"/>
            <a:pathLst>
              <a:path w="2540" h="1904">
                <a:moveTo>
                  <a:pt x="1003" y="0"/>
                </a:moveTo>
                <a:lnTo>
                  <a:pt x="596" y="139"/>
                </a:lnTo>
                <a:lnTo>
                  <a:pt x="0" y="685"/>
                </a:lnTo>
                <a:lnTo>
                  <a:pt x="596" y="1219"/>
                </a:lnTo>
                <a:lnTo>
                  <a:pt x="698" y="1752"/>
                </a:lnTo>
                <a:lnTo>
                  <a:pt x="2057" y="1752"/>
                </a:lnTo>
                <a:lnTo>
                  <a:pt x="2463" y="1524"/>
                </a:lnTo>
                <a:lnTo>
                  <a:pt x="2463" y="596"/>
                </a:lnTo>
                <a:lnTo>
                  <a:pt x="2057" y="406"/>
                </a:lnTo>
                <a:lnTo>
                  <a:pt x="10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bk object 206"/>
          <p:cNvSpPr/>
          <p:nvPr/>
        </p:nvSpPr>
        <p:spPr>
          <a:xfrm>
            <a:off x="9839096" y="223725"/>
            <a:ext cx="5715" cy="4445"/>
          </a:xfrm>
          <a:custGeom>
            <a:avLst/>
            <a:gdLst/>
            <a:ahLst/>
            <a:cxnLst/>
            <a:rect l="l" t="t" r="r" b="b"/>
            <a:pathLst>
              <a:path w="5715" h="4445">
                <a:moveTo>
                  <a:pt x="292" y="0"/>
                </a:moveTo>
                <a:lnTo>
                  <a:pt x="2908" y="2997"/>
                </a:lnTo>
                <a:lnTo>
                  <a:pt x="3302" y="3644"/>
                </a:lnTo>
                <a:lnTo>
                  <a:pt x="4495" y="4216"/>
                </a:lnTo>
                <a:lnTo>
                  <a:pt x="4800" y="4216"/>
                </a:lnTo>
                <a:lnTo>
                  <a:pt x="4927" y="3936"/>
                </a:lnTo>
                <a:lnTo>
                  <a:pt x="5245" y="3784"/>
                </a:lnTo>
                <a:lnTo>
                  <a:pt x="5422" y="3644"/>
                </a:lnTo>
                <a:lnTo>
                  <a:pt x="5422" y="3301"/>
                </a:lnTo>
                <a:lnTo>
                  <a:pt x="29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bk object 207"/>
          <p:cNvSpPr/>
          <p:nvPr/>
        </p:nvSpPr>
        <p:spPr>
          <a:xfrm>
            <a:off x="9865126" y="225370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431" y="0"/>
                </a:moveTo>
                <a:lnTo>
                  <a:pt x="0" y="152"/>
                </a:lnTo>
                <a:lnTo>
                  <a:pt x="152" y="647"/>
                </a:lnTo>
                <a:lnTo>
                  <a:pt x="431" y="723"/>
                </a:lnTo>
                <a:lnTo>
                  <a:pt x="571" y="1282"/>
                </a:lnTo>
                <a:lnTo>
                  <a:pt x="1206" y="1282"/>
                </a:lnTo>
                <a:lnTo>
                  <a:pt x="1396" y="1066"/>
                </a:lnTo>
                <a:lnTo>
                  <a:pt x="1396" y="647"/>
                </a:lnTo>
                <a:lnTo>
                  <a:pt x="1206" y="444"/>
                </a:lnTo>
                <a:lnTo>
                  <a:pt x="1028" y="152"/>
                </a:lnTo>
                <a:lnTo>
                  <a:pt x="4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bk object 208"/>
          <p:cNvSpPr/>
          <p:nvPr/>
        </p:nvSpPr>
        <p:spPr>
          <a:xfrm>
            <a:off x="9630047" y="231703"/>
            <a:ext cx="3810" cy="4445"/>
          </a:xfrm>
          <a:custGeom>
            <a:avLst/>
            <a:gdLst/>
            <a:ahLst/>
            <a:cxnLst/>
            <a:rect l="l" t="t" r="r" b="b"/>
            <a:pathLst>
              <a:path w="3809" h="4445">
                <a:moveTo>
                  <a:pt x="2184" y="0"/>
                </a:moveTo>
                <a:lnTo>
                  <a:pt x="1320" y="495"/>
                </a:lnTo>
                <a:lnTo>
                  <a:pt x="596" y="1841"/>
                </a:lnTo>
                <a:lnTo>
                  <a:pt x="191" y="2273"/>
                </a:lnTo>
                <a:lnTo>
                  <a:pt x="0" y="3809"/>
                </a:lnTo>
                <a:lnTo>
                  <a:pt x="406" y="4102"/>
                </a:lnTo>
                <a:lnTo>
                  <a:pt x="596" y="4102"/>
                </a:lnTo>
                <a:lnTo>
                  <a:pt x="1625" y="3809"/>
                </a:lnTo>
                <a:lnTo>
                  <a:pt x="2616" y="3314"/>
                </a:lnTo>
                <a:lnTo>
                  <a:pt x="2841" y="2476"/>
                </a:lnTo>
                <a:lnTo>
                  <a:pt x="2895" y="1523"/>
                </a:lnTo>
                <a:lnTo>
                  <a:pt x="3302" y="1066"/>
                </a:lnTo>
                <a:lnTo>
                  <a:pt x="3111" y="634"/>
                </a:lnTo>
                <a:lnTo>
                  <a:pt x="2616" y="495"/>
                </a:lnTo>
                <a:lnTo>
                  <a:pt x="2184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bk object 209"/>
          <p:cNvSpPr/>
          <p:nvPr/>
        </p:nvSpPr>
        <p:spPr>
          <a:xfrm>
            <a:off x="9881628" y="223114"/>
            <a:ext cx="3175" cy="2540"/>
          </a:xfrm>
          <a:custGeom>
            <a:avLst/>
            <a:gdLst/>
            <a:ahLst/>
            <a:cxnLst/>
            <a:rect l="l" t="t" r="r" b="b"/>
            <a:pathLst>
              <a:path w="3175" h="2539">
                <a:moveTo>
                  <a:pt x="647" y="0"/>
                </a:moveTo>
                <a:lnTo>
                  <a:pt x="254" y="609"/>
                </a:lnTo>
                <a:lnTo>
                  <a:pt x="0" y="749"/>
                </a:lnTo>
                <a:lnTo>
                  <a:pt x="0" y="1663"/>
                </a:lnTo>
                <a:lnTo>
                  <a:pt x="2171" y="2260"/>
                </a:lnTo>
                <a:lnTo>
                  <a:pt x="2641" y="2260"/>
                </a:lnTo>
                <a:lnTo>
                  <a:pt x="2768" y="1142"/>
                </a:lnTo>
                <a:lnTo>
                  <a:pt x="2514" y="431"/>
                </a:lnTo>
                <a:lnTo>
                  <a:pt x="1739" y="165"/>
                </a:lnTo>
                <a:lnTo>
                  <a:pt x="1244" y="165"/>
                </a:lnTo>
                <a:lnTo>
                  <a:pt x="6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bk object 210"/>
          <p:cNvSpPr/>
          <p:nvPr/>
        </p:nvSpPr>
        <p:spPr>
          <a:xfrm>
            <a:off x="9611781" y="230818"/>
            <a:ext cx="8255" cy="5715"/>
          </a:xfrm>
          <a:custGeom>
            <a:avLst/>
            <a:gdLst/>
            <a:ahLst/>
            <a:cxnLst/>
            <a:rect l="l" t="t" r="r" b="b"/>
            <a:pathLst>
              <a:path w="8254" h="5714">
                <a:moveTo>
                  <a:pt x="1650" y="0"/>
                </a:moveTo>
                <a:lnTo>
                  <a:pt x="711" y="0"/>
                </a:lnTo>
                <a:lnTo>
                  <a:pt x="0" y="165"/>
                </a:lnTo>
                <a:lnTo>
                  <a:pt x="1054" y="3479"/>
                </a:lnTo>
                <a:lnTo>
                  <a:pt x="6057" y="4686"/>
                </a:lnTo>
                <a:lnTo>
                  <a:pt x="6057" y="4825"/>
                </a:lnTo>
                <a:lnTo>
                  <a:pt x="6502" y="5118"/>
                </a:lnTo>
                <a:lnTo>
                  <a:pt x="6807" y="4825"/>
                </a:lnTo>
                <a:lnTo>
                  <a:pt x="7746" y="4825"/>
                </a:lnTo>
                <a:lnTo>
                  <a:pt x="6502" y="2590"/>
                </a:lnTo>
                <a:lnTo>
                  <a:pt x="4724" y="1384"/>
                </a:lnTo>
                <a:lnTo>
                  <a:pt x="2362" y="482"/>
                </a:lnTo>
                <a:lnTo>
                  <a:pt x="1650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bk object 211"/>
          <p:cNvSpPr/>
          <p:nvPr/>
        </p:nvSpPr>
        <p:spPr>
          <a:xfrm>
            <a:off x="9860829" y="224255"/>
            <a:ext cx="2540" cy="1905"/>
          </a:xfrm>
          <a:custGeom>
            <a:avLst/>
            <a:gdLst/>
            <a:ahLst/>
            <a:cxnLst/>
            <a:rect l="l" t="t" r="r" b="b"/>
            <a:pathLst>
              <a:path w="2540" h="1904">
                <a:moveTo>
                  <a:pt x="1993" y="0"/>
                </a:moveTo>
                <a:lnTo>
                  <a:pt x="253" y="0"/>
                </a:lnTo>
                <a:lnTo>
                  <a:pt x="0" y="685"/>
                </a:lnTo>
                <a:lnTo>
                  <a:pt x="253" y="876"/>
                </a:lnTo>
                <a:lnTo>
                  <a:pt x="1650" y="1765"/>
                </a:lnTo>
                <a:lnTo>
                  <a:pt x="2451" y="1473"/>
                </a:lnTo>
                <a:lnTo>
                  <a:pt x="2209" y="330"/>
                </a:lnTo>
                <a:lnTo>
                  <a:pt x="19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bk object 212"/>
          <p:cNvSpPr/>
          <p:nvPr/>
        </p:nvSpPr>
        <p:spPr>
          <a:xfrm>
            <a:off x="9575606" y="231628"/>
            <a:ext cx="8890" cy="5715"/>
          </a:xfrm>
          <a:custGeom>
            <a:avLst/>
            <a:gdLst/>
            <a:ahLst/>
            <a:cxnLst/>
            <a:rect l="l" t="t" r="r" b="b"/>
            <a:pathLst>
              <a:path w="8890" h="5714">
                <a:moveTo>
                  <a:pt x="8534" y="0"/>
                </a:moveTo>
                <a:lnTo>
                  <a:pt x="279" y="4178"/>
                </a:lnTo>
                <a:lnTo>
                  <a:pt x="0" y="4597"/>
                </a:lnTo>
                <a:lnTo>
                  <a:pt x="279" y="5092"/>
                </a:lnTo>
                <a:lnTo>
                  <a:pt x="342" y="5676"/>
                </a:lnTo>
                <a:lnTo>
                  <a:pt x="8534" y="863"/>
                </a:lnTo>
                <a:lnTo>
                  <a:pt x="853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bk object 213"/>
          <p:cNvSpPr/>
          <p:nvPr/>
        </p:nvSpPr>
        <p:spPr>
          <a:xfrm>
            <a:off x="9877114" y="222199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2082" y="0"/>
                </a:moveTo>
                <a:lnTo>
                  <a:pt x="1282" y="139"/>
                </a:lnTo>
                <a:lnTo>
                  <a:pt x="0" y="139"/>
                </a:lnTo>
                <a:lnTo>
                  <a:pt x="0" y="1079"/>
                </a:lnTo>
                <a:lnTo>
                  <a:pt x="457" y="1358"/>
                </a:lnTo>
                <a:lnTo>
                  <a:pt x="1028" y="1663"/>
                </a:lnTo>
                <a:lnTo>
                  <a:pt x="2806" y="1663"/>
                </a:lnTo>
                <a:lnTo>
                  <a:pt x="2774" y="1079"/>
                </a:lnTo>
                <a:lnTo>
                  <a:pt x="2641" y="495"/>
                </a:lnTo>
                <a:lnTo>
                  <a:pt x="20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bk object 214"/>
          <p:cNvSpPr/>
          <p:nvPr/>
        </p:nvSpPr>
        <p:spPr>
          <a:xfrm>
            <a:off x="9854228" y="222552"/>
            <a:ext cx="3175" cy="2540"/>
          </a:xfrm>
          <a:custGeom>
            <a:avLst/>
            <a:gdLst/>
            <a:ahLst/>
            <a:cxnLst/>
            <a:rect l="l" t="t" r="r" b="b"/>
            <a:pathLst>
              <a:path w="3175" h="2539">
                <a:moveTo>
                  <a:pt x="2311" y="0"/>
                </a:moveTo>
                <a:lnTo>
                  <a:pt x="215" y="0"/>
                </a:lnTo>
                <a:lnTo>
                  <a:pt x="0" y="241"/>
                </a:lnTo>
                <a:lnTo>
                  <a:pt x="0" y="1168"/>
                </a:lnTo>
                <a:lnTo>
                  <a:pt x="1092" y="1701"/>
                </a:lnTo>
                <a:lnTo>
                  <a:pt x="1777" y="1943"/>
                </a:lnTo>
                <a:lnTo>
                  <a:pt x="2146" y="1790"/>
                </a:lnTo>
                <a:lnTo>
                  <a:pt x="2311" y="1701"/>
                </a:lnTo>
                <a:lnTo>
                  <a:pt x="2832" y="1511"/>
                </a:lnTo>
                <a:lnTo>
                  <a:pt x="2679" y="723"/>
                </a:lnTo>
                <a:lnTo>
                  <a:pt x="2400" y="495"/>
                </a:lnTo>
                <a:lnTo>
                  <a:pt x="23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bk object 215"/>
          <p:cNvSpPr/>
          <p:nvPr/>
        </p:nvSpPr>
        <p:spPr>
          <a:xfrm>
            <a:off x="9884951" y="219802"/>
            <a:ext cx="3810" cy="2540"/>
          </a:xfrm>
          <a:custGeom>
            <a:avLst/>
            <a:gdLst/>
            <a:ahLst/>
            <a:cxnLst/>
            <a:rect l="l" t="t" r="r" b="b"/>
            <a:pathLst>
              <a:path w="3809" h="2539">
                <a:moveTo>
                  <a:pt x="1238" y="0"/>
                </a:moveTo>
                <a:lnTo>
                  <a:pt x="45" y="495"/>
                </a:lnTo>
                <a:lnTo>
                  <a:pt x="0" y="889"/>
                </a:lnTo>
                <a:lnTo>
                  <a:pt x="807" y="1828"/>
                </a:lnTo>
                <a:lnTo>
                  <a:pt x="2432" y="2311"/>
                </a:lnTo>
                <a:lnTo>
                  <a:pt x="3232" y="2146"/>
                </a:lnTo>
                <a:lnTo>
                  <a:pt x="2991" y="889"/>
                </a:lnTo>
                <a:lnTo>
                  <a:pt x="12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bk object 216"/>
          <p:cNvSpPr/>
          <p:nvPr/>
        </p:nvSpPr>
        <p:spPr>
          <a:xfrm>
            <a:off x="9674387" y="107365"/>
            <a:ext cx="72557" cy="31001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bk object 217"/>
          <p:cNvSpPr/>
          <p:nvPr/>
        </p:nvSpPr>
        <p:spPr>
          <a:xfrm>
            <a:off x="9697691" y="30937"/>
            <a:ext cx="77064" cy="93115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bk object 218"/>
          <p:cNvSpPr/>
          <p:nvPr/>
        </p:nvSpPr>
        <p:spPr>
          <a:xfrm>
            <a:off x="9788828" y="474776"/>
            <a:ext cx="105092" cy="51142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bk object 219"/>
          <p:cNvSpPr/>
          <p:nvPr/>
        </p:nvSpPr>
        <p:spPr>
          <a:xfrm>
            <a:off x="9779930" y="438522"/>
            <a:ext cx="105410" cy="47625"/>
          </a:xfrm>
          <a:custGeom>
            <a:avLst/>
            <a:gdLst/>
            <a:ahLst/>
            <a:cxnLst/>
            <a:rect l="l" t="t" r="r" b="b"/>
            <a:pathLst>
              <a:path w="105409" h="47625">
                <a:moveTo>
                  <a:pt x="62077" y="0"/>
                </a:moveTo>
                <a:lnTo>
                  <a:pt x="55778" y="5600"/>
                </a:lnTo>
                <a:lnTo>
                  <a:pt x="45542" y="13131"/>
                </a:lnTo>
                <a:lnTo>
                  <a:pt x="36918" y="26606"/>
                </a:lnTo>
                <a:lnTo>
                  <a:pt x="26644" y="33477"/>
                </a:lnTo>
                <a:lnTo>
                  <a:pt x="22250" y="37706"/>
                </a:lnTo>
                <a:lnTo>
                  <a:pt x="19977" y="41503"/>
                </a:lnTo>
                <a:lnTo>
                  <a:pt x="9779" y="44996"/>
                </a:lnTo>
                <a:lnTo>
                  <a:pt x="0" y="47104"/>
                </a:lnTo>
                <a:lnTo>
                  <a:pt x="1155" y="47358"/>
                </a:lnTo>
                <a:lnTo>
                  <a:pt x="13360" y="45885"/>
                </a:lnTo>
                <a:lnTo>
                  <a:pt x="20205" y="45554"/>
                </a:lnTo>
                <a:lnTo>
                  <a:pt x="36464" y="45554"/>
                </a:lnTo>
                <a:lnTo>
                  <a:pt x="38328" y="44373"/>
                </a:lnTo>
                <a:lnTo>
                  <a:pt x="39192" y="43205"/>
                </a:lnTo>
                <a:lnTo>
                  <a:pt x="42179" y="34290"/>
                </a:lnTo>
                <a:lnTo>
                  <a:pt x="44551" y="27470"/>
                </a:lnTo>
                <a:lnTo>
                  <a:pt x="45806" y="27470"/>
                </a:lnTo>
                <a:lnTo>
                  <a:pt x="46164" y="26301"/>
                </a:lnTo>
                <a:lnTo>
                  <a:pt x="48056" y="19634"/>
                </a:lnTo>
                <a:lnTo>
                  <a:pt x="67076" y="19634"/>
                </a:lnTo>
                <a:lnTo>
                  <a:pt x="67653" y="17691"/>
                </a:lnTo>
                <a:lnTo>
                  <a:pt x="66179" y="17691"/>
                </a:lnTo>
                <a:lnTo>
                  <a:pt x="68859" y="12217"/>
                </a:lnTo>
                <a:lnTo>
                  <a:pt x="77389" y="12217"/>
                </a:lnTo>
                <a:lnTo>
                  <a:pt x="74637" y="10756"/>
                </a:lnTo>
                <a:lnTo>
                  <a:pt x="67983" y="4533"/>
                </a:lnTo>
                <a:lnTo>
                  <a:pt x="62077" y="0"/>
                </a:lnTo>
                <a:close/>
              </a:path>
              <a:path w="105409" h="47625">
                <a:moveTo>
                  <a:pt x="36464" y="45554"/>
                </a:moveTo>
                <a:lnTo>
                  <a:pt x="20205" y="45554"/>
                </a:lnTo>
                <a:lnTo>
                  <a:pt x="34759" y="46634"/>
                </a:lnTo>
                <a:lnTo>
                  <a:pt x="36464" y="45554"/>
                </a:lnTo>
                <a:close/>
              </a:path>
              <a:path w="105409" h="47625">
                <a:moveTo>
                  <a:pt x="67076" y="19634"/>
                </a:moveTo>
                <a:lnTo>
                  <a:pt x="48056" y="19634"/>
                </a:lnTo>
                <a:lnTo>
                  <a:pt x="50139" y="21894"/>
                </a:lnTo>
                <a:lnTo>
                  <a:pt x="51638" y="28854"/>
                </a:lnTo>
                <a:lnTo>
                  <a:pt x="56095" y="40576"/>
                </a:lnTo>
                <a:lnTo>
                  <a:pt x="61607" y="34607"/>
                </a:lnTo>
                <a:lnTo>
                  <a:pt x="63842" y="31381"/>
                </a:lnTo>
                <a:lnTo>
                  <a:pt x="65684" y="24320"/>
                </a:lnTo>
                <a:lnTo>
                  <a:pt x="67076" y="19634"/>
                </a:lnTo>
                <a:close/>
              </a:path>
              <a:path w="105409" h="47625">
                <a:moveTo>
                  <a:pt x="77389" y="12217"/>
                </a:moveTo>
                <a:lnTo>
                  <a:pt x="68859" y="12217"/>
                </a:lnTo>
                <a:lnTo>
                  <a:pt x="82677" y="21717"/>
                </a:lnTo>
                <a:lnTo>
                  <a:pt x="90919" y="29781"/>
                </a:lnTo>
                <a:lnTo>
                  <a:pt x="94094" y="32004"/>
                </a:lnTo>
                <a:lnTo>
                  <a:pt x="97028" y="34290"/>
                </a:lnTo>
                <a:lnTo>
                  <a:pt x="105079" y="34378"/>
                </a:lnTo>
                <a:lnTo>
                  <a:pt x="100914" y="30530"/>
                </a:lnTo>
                <a:lnTo>
                  <a:pt x="96583" y="22936"/>
                </a:lnTo>
                <a:lnTo>
                  <a:pt x="91109" y="19037"/>
                </a:lnTo>
                <a:lnTo>
                  <a:pt x="85191" y="16357"/>
                </a:lnTo>
                <a:lnTo>
                  <a:pt x="77389" y="12217"/>
                </a:lnTo>
                <a:close/>
              </a:path>
              <a:path w="105409" h="47625">
                <a:moveTo>
                  <a:pt x="45806" y="27470"/>
                </a:moveTo>
                <a:lnTo>
                  <a:pt x="44551" y="27470"/>
                </a:lnTo>
                <a:lnTo>
                  <a:pt x="44196" y="32727"/>
                </a:lnTo>
                <a:lnTo>
                  <a:pt x="45806" y="27470"/>
                </a:lnTo>
                <a:close/>
              </a:path>
              <a:path w="105409" h="47625">
                <a:moveTo>
                  <a:pt x="67830" y="17094"/>
                </a:moveTo>
                <a:lnTo>
                  <a:pt x="66179" y="17691"/>
                </a:lnTo>
                <a:lnTo>
                  <a:pt x="67653" y="17691"/>
                </a:lnTo>
                <a:lnTo>
                  <a:pt x="67830" y="170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bk object 220"/>
          <p:cNvSpPr/>
          <p:nvPr/>
        </p:nvSpPr>
        <p:spPr>
          <a:xfrm>
            <a:off x="9553435" y="436626"/>
            <a:ext cx="217118" cy="87007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bk object 221"/>
          <p:cNvSpPr/>
          <p:nvPr/>
        </p:nvSpPr>
        <p:spPr>
          <a:xfrm>
            <a:off x="9634763" y="142069"/>
            <a:ext cx="206765" cy="280414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bk object 222"/>
          <p:cNvSpPr/>
          <p:nvPr/>
        </p:nvSpPr>
        <p:spPr>
          <a:xfrm>
            <a:off x="9685235" y="346088"/>
            <a:ext cx="107175" cy="43713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bk object 223"/>
          <p:cNvSpPr/>
          <p:nvPr/>
        </p:nvSpPr>
        <p:spPr>
          <a:xfrm>
            <a:off x="9559303" y="339826"/>
            <a:ext cx="265061" cy="140791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bk object 224"/>
          <p:cNvSpPr/>
          <p:nvPr/>
        </p:nvSpPr>
        <p:spPr>
          <a:xfrm>
            <a:off x="9801595" y="389794"/>
            <a:ext cx="137795" cy="99060"/>
          </a:xfrm>
          <a:custGeom>
            <a:avLst/>
            <a:gdLst/>
            <a:ahLst/>
            <a:cxnLst/>
            <a:rect l="l" t="t" r="r" b="b"/>
            <a:pathLst>
              <a:path w="137795" h="99059">
                <a:moveTo>
                  <a:pt x="134846" y="90995"/>
                </a:moveTo>
                <a:lnTo>
                  <a:pt x="121246" y="90995"/>
                </a:lnTo>
                <a:lnTo>
                  <a:pt x="124510" y="93446"/>
                </a:lnTo>
                <a:lnTo>
                  <a:pt x="127787" y="95986"/>
                </a:lnTo>
                <a:lnTo>
                  <a:pt x="127965" y="95986"/>
                </a:lnTo>
                <a:lnTo>
                  <a:pt x="128219" y="96075"/>
                </a:lnTo>
                <a:lnTo>
                  <a:pt x="128219" y="96380"/>
                </a:lnTo>
                <a:lnTo>
                  <a:pt x="128778" y="96621"/>
                </a:lnTo>
                <a:lnTo>
                  <a:pt x="129374" y="96812"/>
                </a:lnTo>
                <a:lnTo>
                  <a:pt x="129959" y="97053"/>
                </a:lnTo>
                <a:lnTo>
                  <a:pt x="130632" y="97256"/>
                </a:lnTo>
                <a:lnTo>
                  <a:pt x="131330" y="97840"/>
                </a:lnTo>
                <a:lnTo>
                  <a:pt x="133019" y="98615"/>
                </a:lnTo>
                <a:lnTo>
                  <a:pt x="134200" y="95161"/>
                </a:lnTo>
                <a:lnTo>
                  <a:pt x="134594" y="91249"/>
                </a:lnTo>
                <a:lnTo>
                  <a:pt x="134846" y="90995"/>
                </a:lnTo>
                <a:close/>
              </a:path>
              <a:path w="137795" h="99059">
                <a:moveTo>
                  <a:pt x="123937" y="66408"/>
                </a:moveTo>
                <a:lnTo>
                  <a:pt x="74117" y="66408"/>
                </a:lnTo>
                <a:lnTo>
                  <a:pt x="76301" y="67043"/>
                </a:lnTo>
                <a:lnTo>
                  <a:pt x="78041" y="67462"/>
                </a:lnTo>
                <a:lnTo>
                  <a:pt x="79806" y="68364"/>
                </a:lnTo>
                <a:lnTo>
                  <a:pt x="82207" y="68656"/>
                </a:lnTo>
                <a:lnTo>
                  <a:pt x="83400" y="70015"/>
                </a:lnTo>
                <a:lnTo>
                  <a:pt x="85356" y="70612"/>
                </a:lnTo>
                <a:lnTo>
                  <a:pt x="92976" y="74269"/>
                </a:lnTo>
                <a:lnTo>
                  <a:pt x="94246" y="83324"/>
                </a:lnTo>
                <a:lnTo>
                  <a:pt x="101752" y="86334"/>
                </a:lnTo>
                <a:lnTo>
                  <a:pt x="104495" y="86626"/>
                </a:lnTo>
                <a:lnTo>
                  <a:pt x="106857" y="88290"/>
                </a:lnTo>
                <a:lnTo>
                  <a:pt x="109728" y="88290"/>
                </a:lnTo>
                <a:lnTo>
                  <a:pt x="112179" y="89509"/>
                </a:lnTo>
                <a:lnTo>
                  <a:pt x="114706" y="90220"/>
                </a:lnTo>
                <a:lnTo>
                  <a:pt x="116674" y="91287"/>
                </a:lnTo>
                <a:lnTo>
                  <a:pt x="121246" y="90995"/>
                </a:lnTo>
                <a:lnTo>
                  <a:pt x="134846" y="90995"/>
                </a:lnTo>
                <a:lnTo>
                  <a:pt x="137058" y="88760"/>
                </a:lnTo>
                <a:lnTo>
                  <a:pt x="137503" y="84480"/>
                </a:lnTo>
                <a:lnTo>
                  <a:pt x="137058" y="84480"/>
                </a:lnTo>
                <a:lnTo>
                  <a:pt x="135966" y="79222"/>
                </a:lnTo>
                <a:lnTo>
                  <a:pt x="135966" y="73761"/>
                </a:lnTo>
                <a:lnTo>
                  <a:pt x="134594" y="71907"/>
                </a:lnTo>
                <a:lnTo>
                  <a:pt x="133267" y="70307"/>
                </a:lnTo>
                <a:lnTo>
                  <a:pt x="126657" y="70307"/>
                </a:lnTo>
                <a:lnTo>
                  <a:pt x="123990" y="66548"/>
                </a:lnTo>
                <a:lnTo>
                  <a:pt x="123937" y="66408"/>
                </a:lnTo>
                <a:close/>
              </a:path>
              <a:path w="137795" h="99059">
                <a:moveTo>
                  <a:pt x="137579" y="83756"/>
                </a:moveTo>
                <a:lnTo>
                  <a:pt x="137058" y="84480"/>
                </a:lnTo>
                <a:lnTo>
                  <a:pt x="137503" y="84480"/>
                </a:lnTo>
                <a:lnTo>
                  <a:pt x="137579" y="83756"/>
                </a:lnTo>
                <a:close/>
              </a:path>
              <a:path w="137795" h="99059">
                <a:moveTo>
                  <a:pt x="132130" y="68935"/>
                </a:moveTo>
                <a:lnTo>
                  <a:pt x="126657" y="70307"/>
                </a:lnTo>
                <a:lnTo>
                  <a:pt x="133267" y="70307"/>
                </a:lnTo>
                <a:lnTo>
                  <a:pt x="132130" y="68935"/>
                </a:lnTo>
                <a:close/>
              </a:path>
              <a:path w="137795" h="99059">
                <a:moveTo>
                  <a:pt x="46374" y="39725"/>
                </a:moveTo>
                <a:lnTo>
                  <a:pt x="38722" y="39725"/>
                </a:lnTo>
                <a:lnTo>
                  <a:pt x="41402" y="41224"/>
                </a:lnTo>
                <a:lnTo>
                  <a:pt x="43357" y="42837"/>
                </a:lnTo>
                <a:lnTo>
                  <a:pt x="46164" y="44869"/>
                </a:lnTo>
                <a:lnTo>
                  <a:pt x="47459" y="48094"/>
                </a:lnTo>
                <a:lnTo>
                  <a:pt x="49707" y="50292"/>
                </a:lnTo>
                <a:lnTo>
                  <a:pt x="51206" y="51943"/>
                </a:lnTo>
                <a:lnTo>
                  <a:pt x="52387" y="52819"/>
                </a:lnTo>
                <a:lnTo>
                  <a:pt x="53733" y="54178"/>
                </a:lnTo>
                <a:lnTo>
                  <a:pt x="56248" y="56426"/>
                </a:lnTo>
                <a:lnTo>
                  <a:pt x="58762" y="57340"/>
                </a:lnTo>
                <a:lnTo>
                  <a:pt x="61226" y="58991"/>
                </a:lnTo>
                <a:lnTo>
                  <a:pt x="64249" y="59944"/>
                </a:lnTo>
                <a:lnTo>
                  <a:pt x="66179" y="62509"/>
                </a:lnTo>
                <a:lnTo>
                  <a:pt x="68821" y="63538"/>
                </a:lnTo>
                <a:lnTo>
                  <a:pt x="69253" y="63868"/>
                </a:lnTo>
                <a:lnTo>
                  <a:pt x="69253" y="64135"/>
                </a:lnTo>
                <a:lnTo>
                  <a:pt x="70942" y="64770"/>
                </a:lnTo>
                <a:lnTo>
                  <a:pt x="72123" y="66548"/>
                </a:lnTo>
                <a:lnTo>
                  <a:pt x="74117" y="66408"/>
                </a:lnTo>
                <a:lnTo>
                  <a:pt x="123937" y="66408"/>
                </a:lnTo>
                <a:lnTo>
                  <a:pt x="122859" y="63538"/>
                </a:lnTo>
                <a:lnTo>
                  <a:pt x="119557" y="63055"/>
                </a:lnTo>
                <a:lnTo>
                  <a:pt x="118135" y="60515"/>
                </a:lnTo>
                <a:lnTo>
                  <a:pt x="117536" y="59575"/>
                </a:lnTo>
                <a:lnTo>
                  <a:pt x="112496" y="59575"/>
                </a:lnTo>
                <a:lnTo>
                  <a:pt x="110007" y="57924"/>
                </a:lnTo>
                <a:lnTo>
                  <a:pt x="109728" y="57492"/>
                </a:lnTo>
                <a:lnTo>
                  <a:pt x="108673" y="56718"/>
                </a:lnTo>
                <a:lnTo>
                  <a:pt x="103873" y="56718"/>
                </a:lnTo>
                <a:lnTo>
                  <a:pt x="102269" y="55499"/>
                </a:lnTo>
                <a:lnTo>
                  <a:pt x="88468" y="55499"/>
                </a:lnTo>
                <a:lnTo>
                  <a:pt x="85479" y="53975"/>
                </a:lnTo>
                <a:lnTo>
                  <a:pt x="78066" y="53975"/>
                </a:lnTo>
                <a:lnTo>
                  <a:pt x="77762" y="53835"/>
                </a:lnTo>
                <a:lnTo>
                  <a:pt x="74708" y="47802"/>
                </a:lnTo>
                <a:lnTo>
                  <a:pt x="68021" y="47802"/>
                </a:lnTo>
                <a:lnTo>
                  <a:pt x="65836" y="47548"/>
                </a:lnTo>
                <a:lnTo>
                  <a:pt x="64909" y="47358"/>
                </a:lnTo>
                <a:lnTo>
                  <a:pt x="64974" y="47066"/>
                </a:lnTo>
                <a:lnTo>
                  <a:pt x="57086" y="47066"/>
                </a:lnTo>
                <a:lnTo>
                  <a:pt x="54317" y="46329"/>
                </a:lnTo>
                <a:lnTo>
                  <a:pt x="53136" y="43649"/>
                </a:lnTo>
                <a:lnTo>
                  <a:pt x="50431" y="43027"/>
                </a:lnTo>
                <a:lnTo>
                  <a:pt x="46374" y="39725"/>
                </a:lnTo>
                <a:close/>
              </a:path>
              <a:path w="137795" h="99059">
                <a:moveTo>
                  <a:pt x="116484" y="57924"/>
                </a:moveTo>
                <a:lnTo>
                  <a:pt x="112496" y="59575"/>
                </a:lnTo>
                <a:lnTo>
                  <a:pt x="117536" y="59575"/>
                </a:lnTo>
                <a:lnTo>
                  <a:pt x="116484" y="57924"/>
                </a:lnTo>
                <a:close/>
              </a:path>
              <a:path w="137795" h="99059">
                <a:moveTo>
                  <a:pt x="108483" y="56578"/>
                </a:moveTo>
                <a:lnTo>
                  <a:pt x="107607" y="56578"/>
                </a:lnTo>
                <a:lnTo>
                  <a:pt x="103873" y="56718"/>
                </a:lnTo>
                <a:lnTo>
                  <a:pt x="108673" y="56718"/>
                </a:lnTo>
                <a:lnTo>
                  <a:pt x="108483" y="56578"/>
                </a:lnTo>
                <a:close/>
              </a:path>
              <a:path w="137795" h="99059">
                <a:moveTo>
                  <a:pt x="100482" y="54140"/>
                </a:moveTo>
                <a:lnTo>
                  <a:pt x="97155" y="55245"/>
                </a:lnTo>
                <a:lnTo>
                  <a:pt x="94119" y="55359"/>
                </a:lnTo>
                <a:lnTo>
                  <a:pt x="91300" y="55359"/>
                </a:lnTo>
                <a:lnTo>
                  <a:pt x="88468" y="55499"/>
                </a:lnTo>
                <a:lnTo>
                  <a:pt x="102269" y="55499"/>
                </a:lnTo>
                <a:lnTo>
                  <a:pt x="100482" y="54140"/>
                </a:lnTo>
                <a:close/>
              </a:path>
              <a:path w="137795" h="99059">
                <a:moveTo>
                  <a:pt x="80187" y="49606"/>
                </a:moveTo>
                <a:lnTo>
                  <a:pt x="79692" y="49796"/>
                </a:lnTo>
                <a:lnTo>
                  <a:pt x="78689" y="49796"/>
                </a:lnTo>
                <a:lnTo>
                  <a:pt x="78968" y="50812"/>
                </a:lnTo>
                <a:lnTo>
                  <a:pt x="78320" y="51295"/>
                </a:lnTo>
                <a:lnTo>
                  <a:pt x="78841" y="52971"/>
                </a:lnTo>
                <a:lnTo>
                  <a:pt x="78219" y="53835"/>
                </a:lnTo>
                <a:lnTo>
                  <a:pt x="78066" y="53975"/>
                </a:lnTo>
                <a:lnTo>
                  <a:pt x="85479" y="53975"/>
                </a:lnTo>
                <a:lnTo>
                  <a:pt x="84981" y="53721"/>
                </a:lnTo>
                <a:lnTo>
                  <a:pt x="83400" y="53721"/>
                </a:lnTo>
                <a:lnTo>
                  <a:pt x="80187" y="49949"/>
                </a:lnTo>
                <a:lnTo>
                  <a:pt x="80187" y="49796"/>
                </a:lnTo>
                <a:lnTo>
                  <a:pt x="79692" y="49796"/>
                </a:lnTo>
                <a:lnTo>
                  <a:pt x="79311" y="49606"/>
                </a:lnTo>
                <a:lnTo>
                  <a:pt x="80187" y="49606"/>
                </a:lnTo>
                <a:close/>
              </a:path>
              <a:path w="137795" h="99059">
                <a:moveTo>
                  <a:pt x="84632" y="53543"/>
                </a:moveTo>
                <a:lnTo>
                  <a:pt x="84162" y="53543"/>
                </a:lnTo>
                <a:lnTo>
                  <a:pt x="84010" y="53721"/>
                </a:lnTo>
                <a:lnTo>
                  <a:pt x="84981" y="53721"/>
                </a:lnTo>
                <a:lnTo>
                  <a:pt x="84632" y="53543"/>
                </a:lnTo>
                <a:close/>
              </a:path>
              <a:path w="137795" h="99059">
                <a:moveTo>
                  <a:pt x="72783" y="45554"/>
                </a:moveTo>
                <a:lnTo>
                  <a:pt x="71589" y="46037"/>
                </a:lnTo>
                <a:lnTo>
                  <a:pt x="69443" y="47231"/>
                </a:lnTo>
                <a:lnTo>
                  <a:pt x="68021" y="47802"/>
                </a:lnTo>
                <a:lnTo>
                  <a:pt x="74708" y="47802"/>
                </a:lnTo>
                <a:lnTo>
                  <a:pt x="74117" y="46634"/>
                </a:lnTo>
                <a:lnTo>
                  <a:pt x="73342" y="46151"/>
                </a:lnTo>
                <a:lnTo>
                  <a:pt x="72783" y="45554"/>
                </a:lnTo>
                <a:close/>
              </a:path>
              <a:path w="137795" h="99059">
                <a:moveTo>
                  <a:pt x="27673" y="3175"/>
                </a:moveTo>
                <a:lnTo>
                  <a:pt x="26428" y="3746"/>
                </a:lnTo>
                <a:lnTo>
                  <a:pt x="21818" y="5956"/>
                </a:lnTo>
                <a:lnTo>
                  <a:pt x="19538" y="7366"/>
                </a:lnTo>
                <a:lnTo>
                  <a:pt x="19456" y="9258"/>
                </a:lnTo>
                <a:lnTo>
                  <a:pt x="21513" y="10287"/>
                </a:lnTo>
                <a:lnTo>
                  <a:pt x="21945" y="11938"/>
                </a:lnTo>
                <a:lnTo>
                  <a:pt x="24244" y="15163"/>
                </a:lnTo>
                <a:lnTo>
                  <a:pt x="24498" y="19646"/>
                </a:lnTo>
                <a:lnTo>
                  <a:pt x="27330" y="21590"/>
                </a:lnTo>
                <a:lnTo>
                  <a:pt x="29857" y="23075"/>
                </a:lnTo>
                <a:lnTo>
                  <a:pt x="31836" y="25819"/>
                </a:lnTo>
                <a:lnTo>
                  <a:pt x="33235" y="28079"/>
                </a:lnTo>
                <a:lnTo>
                  <a:pt x="33489" y="28613"/>
                </a:lnTo>
                <a:lnTo>
                  <a:pt x="33832" y="28702"/>
                </a:lnTo>
                <a:lnTo>
                  <a:pt x="40411" y="31572"/>
                </a:lnTo>
                <a:lnTo>
                  <a:pt x="45859" y="36830"/>
                </a:lnTo>
                <a:lnTo>
                  <a:pt x="52082" y="40792"/>
                </a:lnTo>
                <a:lnTo>
                  <a:pt x="57442" y="46634"/>
                </a:lnTo>
                <a:lnTo>
                  <a:pt x="57442" y="46824"/>
                </a:lnTo>
                <a:lnTo>
                  <a:pt x="57086" y="47066"/>
                </a:lnTo>
                <a:lnTo>
                  <a:pt x="64974" y="47066"/>
                </a:lnTo>
                <a:lnTo>
                  <a:pt x="65178" y="46151"/>
                </a:lnTo>
                <a:lnTo>
                  <a:pt x="65278" y="45072"/>
                </a:lnTo>
                <a:lnTo>
                  <a:pt x="65572" y="44869"/>
                </a:lnTo>
                <a:lnTo>
                  <a:pt x="65646" y="44183"/>
                </a:lnTo>
                <a:lnTo>
                  <a:pt x="65836" y="43167"/>
                </a:lnTo>
                <a:lnTo>
                  <a:pt x="65024" y="42672"/>
                </a:lnTo>
                <a:lnTo>
                  <a:pt x="65167" y="42075"/>
                </a:lnTo>
                <a:lnTo>
                  <a:pt x="65278" y="41325"/>
                </a:lnTo>
                <a:lnTo>
                  <a:pt x="68097" y="41325"/>
                </a:lnTo>
                <a:lnTo>
                  <a:pt x="67856" y="41008"/>
                </a:lnTo>
                <a:lnTo>
                  <a:pt x="67360" y="40881"/>
                </a:lnTo>
                <a:lnTo>
                  <a:pt x="67068" y="40881"/>
                </a:lnTo>
                <a:lnTo>
                  <a:pt x="65836" y="39992"/>
                </a:lnTo>
                <a:lnTo>
                  <a:pt x="54660" y="34404"/>
                </a:lnTo>
                <a:lnTo>
                  <a:pt x="50698" y="32740"/>
                </a:lnTo>
                <a:lnTo>
                  <a:pt x="48996" y="28790"/>
                </a:lnTo>
                <a:lnTo>
                  <a:pt x="45605" y="25819"/>
                </a:lnTo>
                <a:lnTo>
                  <a:pt x="40678" y="21590"/>
                </a:lnTo>
                <a:lnTo>
                  <a:pt x="38823" y="20370"/>
                </a:lnTo>
                <a:lnTo>
                  <a:pt x="36868" y="17500"/>
                </a:lnTo>
                <a:lnTo>
                  <a:pt x="34865" y="14719"/>
                </a:lnTo>
                <a:lnTo>
                  <a:pt x="33419" y="11353"/>
                </a:lnTo>
                <a:lnTo>
                  <a:pt x="33296" y="10731"/>
                </a:lnTo>
                <a:lnTo>
                  <a:pt x="33121" y="8864"/>
                </a:lnTo>
                <a:lnTo>
                  <a:pt x="32118" y="7366"/>
                </a:lnTo>
                <a:lnTo>
                  <a:pt x="30721" y="5905"/>
                </a:lnTo>
                <a:lnTo>
                  <a:pt x="30619" y="5689"/>
                </a:lnTo>
                <a:lnTo>
                  <a:pt x="30353" y="5473"/>
                </a:lnTo>
                <a:lnTo>
                  <a:pt x="29730" y="4533"/>
                </a:lnTo>
                <a:lnTo>
                  <a:pt x="28892" y="3746"/>
                </a:lnTo>
                <a:lnTo>
                  <a:pt x="27673" y="3175"/>
                </a:lnTo>
                <a:close/>
              </a:path>
              <a:path w="137795" h="99059">
                <a:moveTo>
                  <a:pt x="32061" y="30073"/>
                </a:moveTo>
                <a:lnTo>
                  <a:pt x="27051" y="30073"/>
                </a:lnTo>
                <a:lnTo>
                  <a:pt x="27609" y="31140"/>
                </a:lnTo>
                <a:lnTo>
                  <a:pt x="28041" y="31864"/>
                </a:lnTo>
                <a:lnTo>
                  <a:pt x="28206" y="32296"/>
                </a:lnTo>
                <a:lnTo>
                  <a:pt x="28397" y="33223"/>
                </a:lnTo>
                <a:lnTo>
                  <a:pt x="27711" y="33959"/>
                </a:lnTo>
                <a:lnTo>
                  <a:pt x="27914" y="36690"/>
                </a:lnTo>
                <a:lnTo>
                  <a:pt x="30378" y="38506"/>
                </a:lnTo>
                <a:lnTo>
                  <a:pt x="29260" y="41224"/>
                </a:lnTo>
                <a:lnTo>
                  <a:pt x="29096" y="41465"/>
                </a:lnTo>
                <a:lnTo>
                  <a:pt x="29047" y="41757"/>
                </a:lnTo>
                <a:lnTo>
                  <a:pt x="28473" y="43027"/>
                </a:lnTo>
                <a:lnTo>
                  <a:pt x="28206" y="43167"/>
                </a:lnTo>
                <a:lnTo>
                  <a:pt x="28638" y="43167"/>
                </a:lnTo>
                <a:lnTo>
                  <a:pt x="28829" y="43027"/>
                </a:lnTo>
                <a:lnTo>
                  <a:pt x="28872" y="42545"/>
                </a:lnTo>
                <a:lnTo>
                  <a:pt x="30721" y="40932"/>
                </a:lnTo>
                <a:lnTo>
                  <a:pt x="31127" y="40792"/>
                </a:lnTo>
                <a:lnTo>
                  <a:pt x="31127" y="40157"/>
                </a:lnTo>
                <a:lnTo>
                  <a:pt x="31470" y="39725"/>
                </a:lnTo>
                <a:lnTo>
                  <a:pt x="35217" y="39725"/>
                </a:lnTo>
                <a:lnTo>
                  <a:pt x="35445" y="39585"/>
                </a:lnTo>
                <a:lnTo>
                  <a:pt x="46203" y="39585"/>
                </a:lnTo>
                <a:lnTo>
                  <a:pt x="44970" y="38582"/>
                </a:lnTo>
                <a:lnTo>
                  <a:pt x="40474" y="32588"/>
                </a:lnTo>
                <a:lnTo>
                  <a:pt x="33489" y="31000"/>
                </a:lnTo>
                <a:lnTo>
                  <a:pt x="32061" y="30073"/>
                </a:lnTo>
                <a:close/>
              </a:path>
              <a:path w="137795" h="99059">
                <a:moveTo>
                  <a:pt x="68097" y="41325"/>
                </a:moveTo>
                <a:lnTo>
                  <a:pt x="66205" y="41325"/>
                </a:lnTo>
                <a:lnTo>
                  <a:pt x="66636" y="41617"/>
                </a:lnTo>
                <a:lnTo>
                  <a:pt x="66802" y="42545"/>
                </a:lnTo>
                <a:lnTo>
                  <a:pt x="67233" y="43027"/>
                </a:lnTo>
                <a:lnTo>
                  <a:pt x="68097" y="42545"/>
                </a:lnTo>
                <a:lnTo>
                  <a:pt x="68414" y="42075"/>
                </a:lnTo>
                <a:lnTo>
                  <a:pt x="68884" y="41757"/>
                </a:lnTo>
                <a:lnTo>
                  <a:pt x="68262" y="41465"/>
                </a:lnTo>
                <a:lnTo>
                  <a:pt x="68097" y="41325"/>
                </a:lnTo>
                <a:close/>
              </a:path>
              <a:path w="137795" h="99059">
                <a:moveTo>
                  <a:pt x="35217" y="39725"/>
                </a:moveTo>
                <a:lnTo>
                  <a:pt x="31470" y="39725"/>
                </a:lnTo>
                <a:lnTo>
                  <a:pt x="33489" y="39865"/>
                </a:lnTo>
                <a:lnTo>
                  <a:pt x="33832" y="39992"/>
                </a:lnTo>
                <a:lnTo>
                  <a:pt x="33832" y="40589"/>
                </a:lnTo>
                <a:lnTo>
                  <a:pt x="34302" y="40589"/>
                </a:lnTo>
                <a:lnTo>
                  <a:pt x="34429" y="40157"/>
                </a:lnTo>
                <a:lnTo>
                  <a:pt x="34582" y="39992"/>
                </a:lnTo>
                <a:lnTo>
                  <a:pt x="34988" y="39865"/>
                </a:lnTo>
                <a:lnTo>
                  <a:pt x="35217" y="39725"/>
                </a:lnTo>
                <a:close/>
              </a:path>
              <a:path w="137795" h="99059">
                <a:moveTo>
                  <a:pt x="46203" y="39585"/>
                </a:moveTo>
                <a:lnTo>
                  <a:pt x="35890" y="39585"/>
                </a:lnTo>
                <a:lnTo>
                  <a:pt x="36144" y="39865"/>
                </a:lnTo>
                <a:lnTo>
                  <a:pt x="38722" y="39725"/>
                </a:lnTo>
                <a:lnTo>
                  <a:pt x="46374" y="39725"/>
                </a:lnTo>
                <a:lnTo>
                  <a:pt x="46203" y="39585"/>
                </a:lnTo>
                <a:close/>
              </a:path>
              <a:path w="137795" h="99059">
                <a:moveTo>
                  <a:pt x="20764" y="13601"/>
                </a:moveTo>
                <a:lnTo>
                  <a:pt x="11303" y="13601"/>
                </a:lnTo>
                <a:lnTo>
                  <a:pt x="13385" y="15557"/>
                </a:lnTo>
                <a:lnTo>
                  <a:pt x="13817" y="16040"/>
                </a:lnTo>
                <a:lnTo>
                  <a:pt x="14249" y="16040"/>
                </a:lnTo>
                <a:lnTo>
                  <a:pt x="14249" y="16624"/>
                </a:lnTo>
                <a:lnTo>
                  <a:pt x="16459" y="21005"/>
                </a:lnTo>
                <a:lnTo>
                  <a:pt x="17957" y="21729"/>
                </a:lnTo>
                <a:lnTo>
                  <a:pt x="20332" y="22225"/>
                </a:lnTo>
                <a:lnTo>
                  <a:pt x="20929" y="24320"/>
                </a:lnTo>
                <a:lnTo>
                  <a:pt x="21069" y="25082"/>
                </a:lnTo>
                <a:lnTo>
                  <a:pt x="21115" y="25819"/>
                </a:lnTo>
                <a:lnTo>
                  <a:pt x="21259" y="26250"/>
                </a:lnTo>
                <a:lnTo>
                  <a:pt x="24650" y="30213"/>
                </a:lnTo>
                <a:lnTo>
                  <a:pt x="25679" y="30073"/>
                </a:lnTo>
                <a:lnTo>
                  <a:pt x="32061" y="30073"/>
                </a:lnTo>
                <a:lnTo>
                  <a:pt x="30378" y="28981"/>
                </a:lnTo>
                <a:lnTo>
                  <a:pt x="29730" y="25539"/>
                </a:lnTo>
                <a:lnTo>
                  <a:pt x="25793" y="23571"/>
                </a:lnTo>
                <a:lnTo>
                  <a:pt x="23571" y="21590"/>
                </a:lnTo>
                <a:lnTo>
                  <a:pt x="23037" y="18046"/>
                </a:lnTo>
                <a:lnTo>
                  <a:pt x="21348" y="15557"/>
                </a:lnTo>
                <a:lnTo>
                  <a:pt x="20764" y="13601"/>
                </a:lnTo>
                <a:close/>
              </a:path>
              <a:path w="137795" h="99059">
                <a:moveTo>
                  <a:pt x="11696" y="0"/>
                </a:moveTo>
                <a:lnTo>
                  <a:pt x="11137" y="0"/>
                </a:lnTo>
                <a:lnTo>
                  <a:pt x="7962" y="3937"/>
                </a:lnTo>
                <a:lnTo>
                  <a:pt x="4292" y="6629"/>
                </a:lnTo>
                <a:lnTo>
                  <a:pt x="1955" y="10731"/>
                </a:lnTo>
                <a:lnTo>
                  <a:pt x="1651" y="11163"/>
                </a:lnTo>
                <a:lnTo>
                  <a:pt x="1485" y="11163"/>
                </a:lnTo>
                <a:lnTo>
                  <a:pt x="1371" y="11353"/>
                </a:lnTo>
                <a:lnTo>
                  <a:pt x="0" y="16624"/>
                </a:lnTo>
                <a:lnTo>
                  <a:pt x="1219" y="17195"/>
                </a:lnTo>
                <a:lnTo>
                  <a:pt x="2806" y="15557"/>
                </a:lnTo>
                <a:lnTo>
                  <a:pt x="4140" y="14973"/>
                </a:lnTo>
                <a:lnTo>
                  <a:pt x="4762" y="12077"/>
                </a:lnTo>
                <a:lnTo>
                  <a:pt x="5575" y="9080"/>
                </a:lnTo>
                <a:lnTo>
                  <a:pt x="7874" y="6629"/>
                </a:lnTo>
                <a:lnTo>
                  <a:pt x="15341" y="6629"/>
                </a:lnTo>
                <a:lnTo>
                  <a:pt x="14820" y="5956"/>
                </a:lnTo>
                <a:lnTo>
                  <a:pt x="12661" y="596"/>
                </a:lnTo>
                <a:lnTo>
                  <a:pt x="12166" y="431"/>
                </a:lnTo>
                <a:lnTo>
                  <a:pt x="11696" y="0"/>
                </a:lnTo>
                <a:close/>
              </a:path>
              <a:path w="137795" h="99059">
                <a:moveTo>
                  <a:pt x="15341" y="6629"/>
                </a:moveTo>
                <a:lnTo>
                  <a:pt x="7874" y="6629"/>
                </a:lnTo>
                <a:lnTo>
                  <a:pt x="8331" y="9702"/>
                </a:lnTo>
                <a:lnTo>
                  <a:pt x="5283" y="11645"/>
                </a:lnTo>
                <a:lnTo>
                  <a:pt x="5448" y="14719"/>
                </a:lnTo>
                <a:lnTo>
                  <a:pt x="8128" y="14820"/>
                </a:lnTo>
                <a:lnTo>
                  <a:pt x="11303" y="13601"/>
                </a:lnTo>
                <a:lnTo>
                  <a:pt x="20764" y="13601"/>
                </a:lnTo>
                <a:lnTo>
                  <a:pt x="19456" y="13004"/>
                </a:lnTo>
                <a:lnTo>
                  <a:pt x="18834" y="11049"/>
                </a:lnTo>
                <a:lnTo>
                  <a:pt x="17957" y="10287"/>
                </a:lnTo>
                <a:lnTo>
                  <a:pt x="17183" y="9702"/>
                </a:lnTo>
                <a:lnTo>
                  <a:pt x="17070" y="8864"/>
                </a:lnTo>
                <a:lnTo>
                  <a:pt x="15341" y="66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bk object 225"/>
          <p:cNvSpPr/>
          <p:nvPr/>
        </p:nvSpPr>
        <p:spPr>
          <a:xfrm>
            <a:off x="9932926" y="487635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0" y="0"/>
                </a:moveTo>
                <a:lnTo>
                  <a:pt x="342" y="330"/>
                </a:lnTo>
                <a:lnTo>
                  <a:pt x="965" y="1206"/>
                </a:lnTo>
                <a:lnTo>
                  <a:pt x="1282" y="1498"/>
                </a:lnTo>
                <a:lnTo>
                  <a:pt x="1422" y="1549"/>
                </a:lnTo>
                <a:lnTo>
                  <a:pt x="1549" y="1066"/>
                </a:lnTo>
                <a:lnTo>
                  <a:pt x="1689" y="7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bk object 226"/>
          <p:cNvSpPr/>
          <p:nvPr/>
        </p:nvSpPr>
        <p:spPr>
          <a:xfrm>
            <a:off x="9863280" y="424545"/>
            <a:ext cx="3175" cy="2540"/>
          </a:xfrm>
          <a:custGeom>
            <a:avLst/>
            <a:gdLst/>
            <a:ahLst/>
            <a:cxnLst/>
            <a:rect l="l" t="t" r="r" b="b"/>
            <a:pathLst>
              <a:path w="3175" h="2540">
                <a:moveTo>
                  <a:pt x="520" y="0"/>
                </a:moveTo>
                <a:lnTo>
                  <a:pt x="0" y="279"/>
                </a:lnTo>
                <a:lnTo>
                  <a:pt x="190" y="1015"/>
                </a:lnTo>
                <a:lnTo>
                  <a:pt x="1650" y="2082"/>
                </a:lnTo>
                <a:lnTo>
                  <a:pt x="2412" y="2082"/>
                </a:lnTo>
                <a:lnTo>
                  <a:pt x="2717" y="1930"/>
                </a:lnTo>
                <a:lnTo>
                  <a:pt x="2412" y="1803"/>
                </a:lnTo>
                <a:lnTo>
                  <a:pt x="2717" y="1498"/>
                </a:lnTo>
                <a:lnTo>
                  <a:pt x="1219" y="279"/>
                </a:lnTo>
                <a:lnTo>
                  <a:pt x="977" y="152"/>
                </a:lnTo>
                <a:lnTo>
                  <a:pt x="520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bk object 227"/>
          <p:cNvSpPr/>
          <p:nvPr/>
        </p:nvSpPr>
        <p:spPr>
          <a:xfrm>
            <a:off x="9859578" y="422835"/>
            <a:ext cx="2540" cy="3810"/>
          </a:xfrm>
          <a:custGeom>
            <a:avLst/>
            <a:gdLst/>
            <a:ahLst/>
            <a:cxnLst/>
            <a:rect l="l" t="t" r="r" b="b"/>
            <a:pathLst>
              <a:path w="2540" h="3809">
                <a:moveTo>
                  <a:pt x="635" y="0"/>
                </a:moveTo>
                <a:lnTo>
                  <a:pt x="165" y="177"/>
                </a:lnTo>
                <a:lnTo>
                  <a:pt x="0" y="279"/>
                </a:lnTo>
                <a:lnTo>
                  <a:pt x="0" y="698"/>
                </a:lnTo>
                <a:lnTo>
                  <a:pt x="1816" y="3213"/>
                </a:lnTo>
                <a:lnTo>
                  <a:pt x="2120" y="3073"/>
                </a:lnTo>
                <a:lnTo>
                  <a:pt x="2120" y="2565"/>
                </a:lnTo>
                <a:lnTo>
                  <a:pt x="2286" y="2286"/>
                </a:lnTo>
                <a:lnTo>
                  <a:pt x="1041" y="444"/>
                </a:lnTo>
                <a:lnTo>
                  <a:pt x="635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bk object 228"/>
          <p:cNvSpPr/>
          <p:nvPr/>
        </p:nvSpPr>
        <p:spPr>
          <a:xfrm>
            <a:off x="9856009" y="421365"/>
            <a:ext cx="2540" cy="4445"/>
          </a:xfrm>
          <a:custGeom>
            <a:avLst/>
            <a:gdLst/>
            <a:ahLst/>
            <a:cxnLst/>
            <a:rect l="l" t="t" r="r" b="b"/>
            <a:pathLst>
              <a:path w="2540" h="4445">
                <a:moveTo>
                  <a:pt x="1054" y="0"/>
                </a:moveTo>
                <a:lnTo>
                  <a:pt x="533" y="0"/>
                </a:lnTo>
                <a:lnTo>
                  <a:pt x="0" y="152"/>
                </a:lnTo>
                <a:lnTo>
                  <a:pt x="0" y="584"/>
                </a:lnTo>
                <a:lnTo>
                  <a:pt x="1270" y="3898"/>
                </a:lnTo>
                <a:lnTo>
                  <a:pt x="1524" y="3898"/>
                </a:lnTo>
                <a:lnTo>
                  <a:pt x="2082" y="3327"/>
                </a:lnTo>
                <a:lnTo>
                  <a:pt x="1828" y="2159"/>
                </a:lnTo>
                <a:lnTo>
                  <a:pt x="1397" y="1016"/>
                </a:lnTo>
                <a:lnTo>
                  <a:pt x="1054" y="584"/>
                </a:lnTo>
                <a:lnTo>
                  <a:pt x="1054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bk object 229"/>
          <p:cNvSpPr/>
          <p:nvPr/>
        </p:nvSpPr>
        <p:spPr>
          <a:xfrm>
            <a:off x="9852582" y="418774"/>
            <a:ext cx="1270" cy="5715"/>
          </a:xfrm>
          <a:custGeom>
            <a:avLst/>
            <a:gdLst/>
            <a:ahLst/>
            <a:cxnLst/>
            <a:rect l="l" t="t" r="r" b="b"/>
            <a:pathLst>
              <a:path w="1270" h="5715">
                <a:moveTo>
                  <a:pt x="342" y="0"/>
                </a:moveTo>
                <a:lnTo>
                  <a:pt x="0" y="177"/>
                </a:lnTo>
                <a:lnTo>
                  <a:pt x="495" y="5270"/>
                </a:lnTo>
                <a:lnTo>
                  <a:pt x="495" y="5422"/>
                </a:lnTo>
                <a:lnTo>
                  <a:pt x="787" y="5613"/>
                </a:lnTo>
                <a:lnTo>
                  <a:pt x="1092" y="5422"/>
                </a:lnTo>
                <a:lnTo>
                  <a:pt x="660" y="177"/>
                </a:lnTo>
                <a:lnTo>
                  <a:pt x="34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bk object 230"/>
          <p:cNvSpPr/>
          <p:nvPr/>
        </p:nvSpPr>
        <p:spPr>
          <a:xfrm>
            <a:off x="9850025" y="416984"/>
            <a:ext cx="1270" cy="6350"/>
          </a:xfrm>
          <a:custGeom>
            <a:avLst/>
            <a:gdLst/>
            <a:ahLst/>
            <a:cxnLst/>
            <a:rect l="l" t="t" r="r" b="b"/>
            <a:pathLst>
              <a:path w="1270" h="6350">
                <a:moveTo>
                  <a:pt x="292" y="0"/>
                </a:moveTo>
                <a:lnTo>
                  <a:pt x="0" y="6134"/>
                </a:lnTo>
                <a:lnTo>
                  <a:pt x="990" y="889"/>
                </a:lnTo>
                <a:lnTo>
                  <a:pt x="29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bk object 231"/>
          <p:cNvSpPr/>
          <p:nvPr/>
        </p:nvSpPr>
        <p:spPr>
          <a:xfrm>
            <a:off x="9847136" y="414401"/>
            <a:ext cx="1270" cy="4445"/>
          </a:xfrm>
          <a:custGeom>
            <a:avLst/>
            <a:gdLst/>
            <a:ahLst/>
            <a:cxnLst/>
            <a:rect l="l" t="t" r="r" b="b"/>
            <a:pathLst>
              <a:path w="1270" h="4445">
                <a:moveTo>
                  <a:pt x="876" y="0"/>
                </a:moveTo>
                <a:lnTo>
                  <a:pt x="622" y="241"/>
                </a:lnTo>
                <a:lnTo>
                  <a:pt x="0" y="4190"/>
                </a:lnTo>
                <a:lnTo>
                  <a:pt x="126" y="4190"/>
                </a:lnTo>
                <a:lnTo>
                  <a:pt x="1092" y="3467"/>
                </a:lnTo>
                <a:lnTo>
                  <a:pt x="1092" y="241"/>
                </a:lnTo>
                <a:lnTo>
                  <a:pt x="876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bk object 232"/>
          <p:cNvSpPr/>
          <p:nvPr/>
        </p:nvSpPr>
        <p:spPr>
          <a:xfrm>
            <a:off x="9843775" y="411086"/>
            <a:ext cx="3175" cy="6350"/>
          </a:xfrm>
          <a:custGeom>
            <a:avLst/>
            <a:gdLst/>
            <a:ahLst/>
            <a:cxnLst/>
            <a:rect l="l" t="t" r="r" b="b"/>
            <a:pathLst>
              <a:path w="3175" h="6350">
                <a:moveTo>
                  <a:pt x="2793" y="0"/>
                </a:moveTo>
                <a:lnTo>
                  <a:pt x="2501" y="0"/>
                </a:lnTo>
                <a:lnTo>
                  <a:pt x="74" y="4965"/>
                </a:lnTo>
                <a:lnTo>
                  <a:pt x="0" y="5892"/>
                </a:lnTo>
                <a:lnTo>
                  <a:pt x="1841" y="4965"/>
                </a:lnTo>
                <a:lnTo>
                  <a:pt x="2146" y="2679"/>
                </a:lnTo>
                <a:lnTo>
                  <a:pt x="3073" y="927"/>
                </a:lnTo>
                <a:lnTo>
                  <a:pt x="3073" y="304"/>
                </a:lnTo>
                <a:lnTo>
                  <a:pt x="2793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bk object 233"/>
          <p:cNvSpPr/>
          <p:nvPr/>
        </p:nvSpPr>
        <p:spPr>
          <a:xfrm>
            <a:off x="9840753" y="409148"/>
            <a:ext cx="3810" cy="6350"/>
          </a:xfrm>
          <a:custGeom>
            <a:avLst/>
            <a:gdLst/>
            <a:ahLst/>
            <a:cxnLst/>
            <a:rect l="l" t="t" r="r" b="b"/>
            <a:pathLst>
              <a:path w="3809" h="6350">
                <a:moveTo>
                  <a:pt x="2832" y="0"/>
                </a:moveTo>
                <a:lnTo>
                  <a:pt x="49" y="5740"/>
                </a:lnTo>
                <a:lnTo>
                  <a:pt x="0" y="6184"/>
                </a:lnTo>
                <a:lnTo>
                  <a:pt x="431" y="6045"/>
                </a:lnTo>
                <a:lnTo>
                  <a:pt x="596" y="6045"/>
                </a:lnTo>
                <a:lnTo>
                  <a:pt x="876" y="5740"/>
                </a:lnTo>
                <a:lnTo>
                  <a:pt x="1028" y="5435"/>
                </a:lnTo>
                <a:lnTo>
                  <a:pt x="3149" y="1943"/>
                </a:lnTo>
                <a:lnTo>
                  <a:pt x="3454" y="622"/>
                </a:lnTo>
                <a:lnTo>
                  <a:pt x="3276" y="482"/>
                </a:lnTo>
                <a:lnTo>
                  <a:pt x="3276" y="292"/>
                </a:lnTo>
                <a:lnTo>
                  <a:pt x="2832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bk object 234"/>
          <p:cNvSpPr/>
          <p:nvPr/>
        </p:nvSpPr>
        <p:spPr>
          <a:xfrm>
            <a:off x="9838879" y="407485"/>
            <a:ext cx="3175" cy="5715"/>
          </a:xfrm>
          <a:custGeom>
            <a:avLst/>
            <a:gdLst/>
            <a:ahLst/>
            <a:cxnLst/>
            <a:rect l="l" t="t" r="r" b="b"/>
            <a:pathLst>
              <a:path w="3175" h="5715">
                <a:moveTo>
                  <a:pt x="2654" y="0"/>
                </a:moveTo>
                <a:lnTo>
                  <a:pt x="1435" y="571"/>
                </a:lnTo>
                <a:lnTo>
                  <a:pt x="1003" y="3314"/>
                </a:lnTo>
                <a:lnTo>
                  <a:pt x="0" y="4813"/>
                </a:lnTo>
                <a:lnTo>
                  <a:pt x="101" y="5384"/>
                </a:lnTo>
                <a:lnTo>
                  <a:pt x="507" y="5016"/>
                </a:lnTo>
                <a:lnTo>
                  <a:pt x="1587" y="3784"/>
                </a:lnTo>
                <a:lnTo>
                  <a:pt x="2463" y="1955"/>
                </a:lnTo>
                <a:lnTo>
                  <a:pt x="2654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bk object 235"/>
          <p:cNvSpPr/>
          <p:nvPr/>
        </p:nvSpPr>
        <p:spPr>
          <a:xfrm>
            <a:off x="9836951" y="405044"/>
            <a:ext cx="2540" cy="4445"/>
          </a:xfrm>
          <a:custGeom>
            <a:avLst/>
            <a:gdLst/>
            <a:ahLst/>
            <a:cxnLst/>
            <a:rect l="l" t="t" r="r" b="b"/>
            <a:pathLst>
              <a:path w="2540" h="4445">
                <a:moveTo>
                  <a:pt x="2146" y="0"/>
                </a:moveTo>
                <a:lnTo>
                  <a:pt x="1562" y="431"/>
                </a:lnTo>
                <a:lnTo>
                  <a:pt x="88" y="3606"/>
                </a:lnTo>
                <a:lnTo>
                  <a:pt x="0" y="4394"/>
                </a:lnTo>
                <a:lnTo>
                  <a:pt x="253" y="4394"/>
                </a:lnTo>
                <a:lnTo>
                  <a:pt x="1409" y="3606"/>
                </a:lnTo>
                <a:lnTo>
                  <a:pt x="2031" y="1854"/>
                </a:lnTo>
                <a:lnTo>
                  <a:pt x="2146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bk object 236"/>
          <p:cNvSpPr/>
          <p:nvPr/>
        </p:nvSpPr>
        <p:spPr>
          <a:xfrm>
            <a:off x="9834500" y="402233"/>
            <a:ext cx="3810" cy="5080"/>
          </a:xfrm>
          <a:custGeom>
            <a:avLst/>
            <a:gdLst/>
            <a:ahLst/>
            <a:cxnLst/>
            <a:rect l="l" t="t" r="r" b="b"/>
            <a:pathLst>
              <a:path w="3809" h="5079">
                <a:moveTo>
                  <a:pt x="2984" y="0"/>
                </a:moveTo>
                <a:lnTo>
                  <a:pt x="431" y="3390"/>
                </a:lnTo>
                <a:lnTo>
                  <a:pt x="0" y="4330"/>
                </a:lnTo>
                <a:lnTo>
                  <a:pt x="152" y="4470"/>
                </a:lnTo>
                <a:lnTo>
                  <a:pt x="431" y="4965"/>
                </a:lnTo>
                <a:lnTo>
                  <a:pt x="3302" y="914"/>
                </a:lnTo>
                <a:lnTo>
                  <a:pt x="2984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bk object 237"/>
          <p:cNvSpPr/>
          <p:nvPr/>
        </p:nvSpPr>
        <p:spPr>
          <a:xfrm>
            <a:off x="9832757" y="398567"/>
            <a:ext cx="3810" cy="6985"/>
          </a:xfrm>
          <a:custGeom>
            <a:avLst/>
            <a:gdLst/>
            <a:ahLst/>
            <a:cxnLst/>
            <a:rect l="l" t="t" r="r" b="b"/>
            <a:pathLst>
              <a:path w="3809" h="6985">
                <a:moveTo>
                  <a:pt x="2946" y="0"/>
                </a:moveTo>
                <a:lnTo>
                  <a:pt x="0" y="6045"/>
                </a:lnTo>
                <a:lnTo>
                  <a:pt x="0" y="6642"/>
                </a:lnTo>
                <a:lnTo>
                  <a:pt x="304" y="6642"/>
                </a:lnTo>
                <a:lnTo>
                  <a:pt x="3543" y="927"/>
                </a:lnTo>
                <a:lnTo>
                  <a:pt x="3543" y="622"/>
                </a:lnTo>
                <a:lnTo>
                  <a:pt x="3416" y="152"/>
                </a:lnTo>
                <a:lnTo>
                  <a:pt x="2946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bk object 238"/>
          <p:cNvSpPr/>
          <p:nvPr/>
        </p:nvSpPr>
        <p:spPr>
          <a:xfrm>
            <a:off x="9830230" y="395415"/>
            <a:ext cx="5080" cy="8255"/>
          </a:xfrm>
          <a:custGeom>
            <a:avLst/>
            <a:gdLst/>
            <a:ahLst/>
            <a:cxnLst/>
            <a:rect l="l" t="t" r="r" b="b"/>
            <a:pathLst>
              <a:path w="5079" h="8254">
                <a:moveTo>
                  <a:pt x="4419" y="0"/>
                </a:moveTo>
                <a:lnTo>
                  <a:pt x="4051" y="0"/>
                </a:lnTo>
                <a:lnTo>
                  <a:pt x="254" y="7251"/>
                </a:lnTo>
                <a:lnTo>
                  <a:pt x="0" y="7251"/>
                </a:lnTo>
                <a:lnTo>
                  <a:pt x="876" y="7988"/>
                </a:lnTo>
                <a:lnTo>
                  <a:pt x="723" y="7251"/>
                </a:lnTo>
                <a:lnTo>
                  <a:pt x="876" y="7086"/>
                </a:lnTo>
                <a:lnTo>
                  <a:pt x="1092" y="7086"/>
                </a:lnTo>
                <a:lnTo>
                  <a:pt x="2336" y="5537"/>
                </a:lnTo>
                <a:lnTo>
                  <a:pt x="2933" y="3454"/>
                </a:lnTo>
                <a:lnTo>
                  <a:pt x="4267" y="1498"/>
                </a:lnTo>
                <a:lnTo>
                  <a:pt x="4267" y="1016"/>
                </a:lnTo>
                <a:lnTo>
                  <a:pt x="4610" y="469"/>
                </a:lnTo>
                <a:lnTo>
                  <a:pt x="4419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bk object 239"/>
          <p:cNvSpPr/>
          <p:nvPr/>
        </p:nvSpPr>
        <p:spPr>
          <a:xfrm>
            <a:off x="9829517" y="392725"/>
            <a:ext cx="3175" cy="5715"/>
          </a:xfrm>
          <a:custGeom>
            <a:avLst/>
            <a:gdLst/>
            <a:ahLst/>
            <a:cxnLst/>
            <a:rect l="l" t="t" r="r" b="b"/>
            <a:pathLst>
              <a:path w="3175" h="5714">
                <a:moveTo>
                  <a:pt x="2959" y="0"/>
                </a:moveTo>
                <a:lnTo>
                  <a:pt x="1435" y="2692"/>
                </a:lnTo>
                <a:lnTo>
                  <a:pt x="1333" y="3289"/>
                </a:lnTo>
                <a:lnTo>
                  <a:pt x="469" y="4089"/>
                </a:lnTo>
                <a:lnTo>
                  <a:pt x="0" y="5118"/>
                </a:lnTo>
                <a:lnTo>
                  <a:pt x="0" y="5600"/>
                </a:lnTo>
                <a:lnTo>
                  <a:pt x="469" y="5600"/>
                </a:lnTo>
                <a:lnTo>
                  <a:pt x="558" y="5118"/>
                </a:lnTo>
                <a:lnTo>
                  <a:pt x="1930" y="3898"/>
                </a:lnTo>
                <a:lnTo>
                  <a:pt x="3048" y="2387"/>
                </a:lnTo>
                <a:lnTo>
                  <a:pt x="2959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bk object 240"/>
          <p:cNvSpPr/>
          <p:nvPr/>
        </p:nvSpPr>
        <p:spPr>
          <a:xfrm>
            <a:off x="9829310" y="390734"/>
            <a:ext cx="1905" cy="3175"/>
          </a:xfrm>
          <a:custGeom>
            <a:avLst/>
            <a:gdLst/>
            <a:ahLst/>
            <a:cxnLst/>
            <a:rect l="l" t="t" r="r" b="b"/>
            <a:pathLst>
              <a:path w="1904" h="3175">
                <a:moveTo>
                  <a:pt x="1549" y="0"/>
                </a:moveTo>
                <a:lnTo>
                  <a:pt x="1168" y="0"/>
                </a:lnTo>
                <a:lnTo>
                  <a:pt x="0" y="2717"/>
                </a:lnTo>
                <a:lnTo>
                  <a:pt x="673" y="2717"/>
                </a:lnTo>
                <a:lnTo>
                  <a:pt x="1650" y="1066"/>
                </a:lnTo>
                <a:lnTo>
                  <a:pt x="1549" y="0"/>
                </a:lnTo>
                <a:close/>
              </a:path>
            </a:pathLst>
          </a:custGeom>
          <a:solidFill>
            <a:srgbClr val="A68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bk object 241"/>
          <p:cNvSpPr/>
          <p:nvPr/>
        </p:nvSpPr>
        <p:spPr>
          <a:xfrm>
            <a:off x="9825532" y="341541"/>
            <a:ext cx="111785" cy="134289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bk object 242"/>
          <p:cNvSpPr/>
          <p:nvPr/>
        </p:nvSpPr>
        <p:spPr>
          <a:xfrm>
            <a:off x="9220747" y="602667"/>
            <a:ext cx="1044503" cy="160422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bk object 243"/>
          <p:cNvSpPr/>
          <p:nvPr/>
        </p:nvSpPr>
        <p:spPr>
          <a:xfrm>
            <a:off x="11457632" y="205883"/>
            <a:ext cx="90652" cy="92760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bk object 244"/>
          <p:cNvSpPr/>
          <p:nvPr/>
        </p:nvSpPr>
        <p:spPr>
          <a:xfrm>
            <a:off x="11237243" y="184828"/>
            <a:ext cx="131737" cy="134823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bk object 245"/>
          <p:cNvSpPr/>
          <p:nvPr/>
        </p:nvSpPr>
        <p:spPr>
          <a:xfrm>
            <a:off x="11616135" y="219866"/>
            <a:ext cx="63500" cy="64769"/>
          </a:xfrm>
          <a:custGeom>
            <a:avLst/>
            <a:gdLst/>
            <a:ahLst/>
            <a:cxnLst/>
            <a:rect l="l" t="t" r="r" b="b"/>
            <a:pathLst>
              <a:path w="63500" h="64770">
                <a:moveTo>
                  <a:pt x="63233" y="24993"/>
                </a:moveTo>
                <a:lnTo>
                  <a:pt x="0" y="24993"/>
                </a:lnTo>
                <a:lnTo>
                  <a:pt x="19304" y="39941"/>
                </a:lnTo>
                <a:lnTo>
                  <a:pt x="11671" y="64757"/>
                </a:lnTo>
                <a:lnTo>
                  <a:pt x="31584" y="49453"/>
                </a:lnTo>
                <a:lnTo>
                  <a:pt x="47128" y="49453"/>
                </a:lnTo>
                <a:lnTo>
                  <a:pt x="44196" y="39916"/>
                </a:lnTo>
                <a:lnTo>
                  <a:pt x="63233" y="24993"/>
                </a:lnTo>
                <a:close/>
              </a:path>
              <a:path w="63500" h="64770">
                <a:moveTo>
                  <a:pt x="47128" y="49453"/>
                </a:moveTo>
                <a:lnTo>
                  <a:pt x="31584" y="49453"/>
                </a:lnTo>
                <a:lnTo>
                  <a:pt x="51727" y="64414"/>
                </a:lnTo>
                <a:lnTo>
                  <a:pt x="47128" y="49453"/>
                </a:lnTo>
                <a:close/>
              </a:path>
              <a:path w="63500" h="64770">
                <a:moveTo>
                  <a:pt x="31584" y="0"/>
                </a:moveTo>
                <a:lnTo>
                  <a:pt x="24117" y="24993"/>
                </a:lnTo>
                <a:lnTo>
                  <a:pt x="39344" y="24993"/>
                </a:lnTo>
                <a:lnTo>
                  <a:pt x="31584" y="0"/>
                </a:lnTo>
                <a:close/>
              </a:path>
            </a:pathLst>
          </a:custGeom>
          <a:solidFill>
            <a:srgbClr val="0017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bk object 246"/>
          <p:cNvSpPr/>
          <p:nvPr/>
        </p:nvSpPr>
        <p:spPr>
          <a:xfrm>
            <a:off x="10927929" y="219866"/>
            <a:ext cx="63500" cy="64769"/>
          </a:xfrm>
          <a:custGeom>
            <a:avLst/>
            <a:gdLst/>
            <a:ahLst/>
            <a:cxnLst/>
            <a:rect l="l" t="t" r="r" b="b"/>
            <a:pathLst>
              <a:path w="63500" h="64770">
                <a:moveTo>
                  <a:pt x="63195" y="24993"/>
                </a:moveTo>
                <a:lnTo>
                  <a:pt x="0" y="24993"/>
                </a:lnTo>
                <a:lnTo>
                  <a:pt x="19177" y="39941"/>
                </a:lnTo>
                <a:lnTo>
                  <a:pt x="11569" y="64757"/>
                </a:lnTo>
                <a:lnTo>
                  <a:pt x="31559" y="49453"/>
                </a:lnTo>
                <a:lnTo>
                  <a:pt x="47112" y="49453"/>
                </a:lnTo>
                <a:lnTo>
                  <a:pt x="44170" y="39916"/>
                </a:lnTo>
                <a:lnTo>
                  <a:pt x="63195" y="24993"/>
                </a:lnTo>
                <a:close/>
              </a:path>
              <a:path w="63500" h="64770">
                <a:moveTo>
                  <a:pt x="47112" y="49453"/>
                </a:moveTo>
                <a:lnTo>
                  <a:pt x="31559" y="49453"/>
                </a:lnTo>
                <a:lnTo>
                  <a:pt x="51727" y="64414"/>
                </a:lnTo>
                <a:lnTo>
                  <a:pt x="47112" y="49453"/>
                </a:lnTo>
                <a:close/>
              </a:path>
              <a:path w="63500" h="64770">
                <a:moveTo>
                  <a:pt x="31559" y="0"/>
                </a:moveTo>
                <a:lnTo>
                  <a:pt x="24003" y="24993"/>
                </a:lnTo>
                <a:lnTo>
                  <a:pt x="39319" y="24993"/>
                </a:lnTo>
                <a:lnTo>
                  <a:pt x="31559" y="0"/>
                </a:lnTo>
                <a:close/>
              </a:path>
            </a:pathLst>
          </a:custGeom>
          <a:solidFill>
            <a:srgbClr val="0017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bk object 247"/>
          <p:cNvSpPr/>
          <p:nvPr/>
        </p:nvSpPr>
        <p:spPr>
          <a:xfrm>
            <a:off x="11062804" y="205883"/>
            <a:ext cx="90614" cy="92760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bk object 248"/>
          <p:cNvSpPr/>
          <p:nvPr/>
        </p:nvSpPr>
        <p:spPr>
          <a:xfrm>
            <a:off x="10463270" y="340192"/>
            <a:ext cx="1674625" cy="234252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bk object 249"/>
          <p:cNvSpPr/>
          <p:nvPr/>
        </p:nvSpPr>
        <p:spPr>
          <a:xfrm>
            <a:off x="10377894" y="126415"/>
            <a:ext cx="70764" cy="751662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bk object 250"/>
          <p:cNvSpPr/>
          <p:nvPr/>
        </p:nvSpPr>
        <p:spPr>
          <a:xfrm>
            <a:off x="0" y="0"/>
            <a:ext cx="8788400" cy="1104900"/>
          </a:xfrm>
          <a:custGeom>
            <a:avLst/>
            <a:gdLst/>
            <a:ahLst/>
            <a:cxnLst/>
            <a:rect l="l" t="t" r="r" b="b"/>
            <a:pathLst>
              <a:path w="8788400" h="1104900">
                <a:moveTo>
                  <a:pt x="8787892" y="0"/>
                </a:moveTo>
                <a:lnTo>
                  <a:pt x="0" y="0"/>
                </a:lnTo>
                <a:lnTo>
                  <a:pt x="0" y="1104900"/>
                </a:lnTo>
                <a:lnTo>
                  <a:pt x="7682992" y="1104900"/>
                </a:lnTo>
                <a:lnTo>
                  <a:pt x="7730920" y="1103879"/>
                </a:lnTo>
                <a:lnTo>
                  <a:pt x="7778327" y="1100844"/>
                </a:lnTo>
                <a:lnTo>
                  <a:pt x="7825171" y="1095837"/>
                </a:lnTo>
                <a:lnTo>
                  <a:pt x="7871410" y="1088898"/>
                </a:lnTo>
                <a:lnTo>
                  <a:pt x="7917004" y="1080070"/>
                </a:lnTo>
                <a:lnTo>
                  <a:pt x="7961910" y="1069394"/>
                </a:lnTo>
                <a:lnTo>
                  <a:pt x="8006087" y="1056911"/>
                </a:lnTo>
                <a:lnTo>
                  <a:pt x="8049494" y="1042663"/>
                </a:lnTo>
                <a:lnTo>
                  <a:pt x="8092089" y="1026691"/>
                </a:lnTo>
                <a:lnTo>
                  <a:pt x="8133831" y="1009037"/>
                </a:lnTo>
                <a:lnTo>
                  <a:pt x="8174679" y="989741"/>
                </a:lnTo>
                <a:lnTo>
                  <a:pt x="8214590" y="968847"/>
                </a:lnTo>
                <a:lnTo>
                  <a:pt x="8253524" y="946394"/>
                </a:lnTo>
                <a:lnTo>
                  <a:pt x="8291438" y="922425"/>
                </a:lnTo>
                <a:lnTo>
                  <a:pt x="8328292" y="896981"/>
                </a:lnTo>
                <a:lnTo>
                  <a:pt x="8364045" y="870103"/>
                </a:lnTo>
                <a:lnTo>
                  <a:pt x="8398653" y="841833"/>
                </a:lnTo>
                <a:lnTo>
                  <a:pt x="8432077" y="812213"/>
                </a:lnTo>
                <a:lnTo>
                  <a:pt x="8464275" y="781283"/>
                </a:lnTo>
                <a:lnTo>
                  <a:pt x="8495205" y="749085"/>
                </a:lnTo>
                <a:lnTo>
                  <a:pt x="8524825" y="715661"/>
                </a:lnTo>
                <a:lnTo>
                  <a:pt x="8553095" y="681053"/>
                </a:lnTo>
                <a:lnTo>
                  <a:pt x="8579973" y="645300"/>
                </a:lnTo>
                <a:lnTo>
                  <a:pt x="8605417" y="608446"/>
                </a:lnTo>
                <a:lnTo>
                  <a:pt x="8629386" y="570532"/>
                </a:lnTo>
                <a:lnTo>
                  <a:pt x="8651839" y="531598"/>
                </a:lnTo>
                <a:lnTo>
                  <a:pt x="8672733" y="491687"/>
                </a:lnTo>
                <a:lnTo>
                  <a:pt x="8692029" y="450839"/>
                </a:lnTo>
                <a:lnTo>
                  <a:pt x="8709683" y="409097"/>
                </a:lnTo>
                <a:lnTo>
                  <a:pt x="8725655" y="366502"/>
                </a:lnTo>
                <a:lnTo>
                  <a:pt x="8739903" y="323095"/>
                </a:lnTo>
                <a:lnTo>
                  <a:pt x="8752386" y="278918"/>
                </a:lnTo>
                <a:lnTo>
                  <a:pt x="8763062" y="234012"/>
                </a:lnTo>
                <a:lnTo>
                  <a:pt x="8771890" y="188418"/>
                </a:lnTo>
                <a:lnTo>
                  <a:pt x="8778829" y="142179"/>
                </a:lnTo>
                <a:lnTo>
                  <a:pt x="8783836" y="95335"/>
                </a:lnTo>
                <a:lnTo>
                  <a:pt x="8786871" y="47928"/>
                </a:lnTo>
                <a:lnTo>
                  <a:pt x="8787892" y="0"/>
                </a:lnTo>
                <a:close/>
              </a:path>
            </a:pathLst>
          </a:custGeom>
          <a:solidFill>
            <a:srgbClr val="1B14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8566" y="185279"/>
            <a:ext cx="10814867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6148" y="1284408"/>
            <a:ext cx="11359702" cy="2379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B146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7" Type="http://schemas.openxmlformats.org/officeDocument/2006/relationships/image" Target="../media/image64.jpe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40"/>
          <p:cNvSpPr/>
          <p:nvPr/>
        </p:nvSpPr>
        <p:spPr>
          <a:xfrm>
            <a:off x="0" y="3360783"/>
            <a:ext cx="12187555" cy="3468370"/>
          </a:xfrm>
          <a:custGeom>
            <a:avLst/>
            <a:gdLst/>
            <a:ahLst/>
            <a:cxnLst/>
            <a:rect l="l" t="t" r="r" b="b"/>
            <a:pathLst>
              <a:path w="12187555" h="3468370">
                <a:moveTo>
                  <a:pt x="12187313" y="0"/>
                </a:moveTo>
                <a:lnTo>
                  <a:pt x="12125116" y="50340"/>
                </a:lnTo>
                <a:lnTo>
                  <a:pt x="11911073" y="220999"/>
                </a:lnTo>
                <a:lnTo>
                  <a:pt x="11651206" y="423415"/>
                </a:lnTo>
                <a:lnTo>
                  <a:pt x="11389303" y="622690"/>
                </a:lnTo>
                <a:lnTo>
                  <a:pt x="11082944" y="850432"/>
                </a:lnTo>
                <a:lnTo>
                  <a:pt x="10734334" y="1103320"/>
                </a:lnTo>
                <a:lnTo>
                  <a:pt x="10347838" y="1376751"/>
                </a:lnTo>
                <a:lnTo>
                  <a:pt x="9889934" y="1692266"/>
                </a:lnTo>
                <a:lnTo>
                  <a:pt x="9379846" y="2034037"/>
                </a:lnTo>
                <a:lnTo>
                  <a:pt x="8835969" y="2388184"/>
                </a:lnTo>
                <a:lnTo>
                  <a:pt x="8444612" y="2636104"/>
                </a:lnTo>
                <a:lnTo>
                  <a:pt x="8242187" y="2759937"/>
                </a:lnTo>
                <a:lnTo>
                  <a:pt x="8076958" y="2857953"/>
                </a:lnTo>
                <a:lnTo>
                  <a:pt x="7951098" y="2930487"/>
                </a:lnTo>
                <a:lnTo>
                  <a:pt x="7823566" y="3001923"/>
                </a:lnTo>
                <a:lnTo>
                  <a:pt x="7694348" y="3072026"/>
                </a:lnTo>
                <a:lnTo>
                  <a:pt x="7563432" y="3140562"/>
                </a:lnTo>
                <a:lnTo>
                  <a:pt x="7475206" y="3185266"/>
                </a:lnTo>
                <a:lnTo>
                  <a:pt x="7386217" y="3229100"/>
                </a:lnTo>
                <a:lnTo>
                  <a:pt x="7296461" y="3271994"/>
                </a:lnTo>
                <a:lnTo>
                  <a:pt x="7205934" y="3313880"/>
                </a:lnTo>
                <a:lnTo>
                  <a:pt x="7114634" y="3354686"/>
                </a:lnTo>
                <a:lnTo>
                  <a:pt x="7022557" y="3394345"/>
                </a:lnTo>
                <a:lnTo>
                  <a:pt x="6929698" y="3432786"/>
                </a:lnTo>
                <a:lnTo>
                  <a:pt x="6841477" y="3467813"/>
                </a:lnTo>
                <a:lnTo>
                  <a:pt x="9143769" y="3467813"/>
                </a:lnTo>
                <a:lnTo>
                  <a:pt x="9346670" y="3345810"/>
                </a:lnTo>
                <a:lnTo>
                  <a:pt x="9565368" y="3210477"/>
                </a:lnTo>
                <a:lnTo>
                  <a:pt x="9781781" y="3072787"/>
                </a:lnTo>
                <a:lnTo>
                  <a:pt x="10038651" y="2904683"/>
                </a:lnTo>
                <a:lnTo>
                  <a:pt x="10292660" y="2733713"/>
                </a:lnTo>
                <a:lnTo>
                  <a:pt x="10585699" y="2531013"/>
                </a:lnTo>
                <a:lnTo>
                  <a:pt x="10916698" y="2295649"/>
                </a:lnTo>
                <a:lnTo>
                  <a:pt x="11325403" y="1996889"/>
                </a:lnTo>
                <a:lnTo>
                  <a:pt x="11930185" y="1542013"/>
                </a:lnTo>
                <a:lnTo>
                  <a:pt x="12187313" y="1345404"/>
                </a:lnTo>
                <a:lnTo>
                  <a:pt x="12187313" y="0"/>
                </a:lnTo>
                <a:close/>
              </a:path>
              <a:path w="12187555" h="3468370">
                <a:moveTo>
                  <a:pt x="0" y="1135819"/>
                </a:moveTo>
                <a:lnTo>
                  <a:pt x="0" y="1526074"/>
                </a:lnTo>
                <a:lnTo>
                  <a:pt x="10863" y="1539756"/>
                </a:lnTo>
                <a:lnTo>
                  <a:pt x="42732" y="1579513"/>
                </a:lnTo>
                <a:lnTo>
                  <a:pt x="74662" y="1618966"/>
                </a:lnTo>
                <a:lnTo>
                  <a:pt x="106667" y="1658128"/>
                </a:lnTo>
                <a:lnTo>
                  <a:pt x="138758" y="1697011"/>
                </a:lnTo>
                <a:lnTo>
                  <a:pt x="170947" y="1735625"/>
                </a:lnTo>
                <a:lnTo>
                  <a:pt x="203247" y="1773982"/>
                </a:lnTo>
                <a:lnTo>
                  <a:pt x="235670" y="1812095"/>
                </a:lnTo>
                <a:lnTo>
                  <a:pt x="268228" y="1849975"/>
                </a:lnTo>
                <a:lnTo>
                  <a:pt x="300932" y="1887633"/>
                </a:lnTo>
                <a:lnTo>
                  <a:pt x="333796" y="1925081"/>
                </a:lnTo>
                <a:lnTo>
                  <a:pt x="366830" y="1962330"/>
                </a:lnTo>
                <a:lnTo>
                  <a:pt x="400047" y="1999393"/>
                </a:lnTo>
                <a:lnTo>
                  <a:pt x="433460" y="2036281"/>
                </a:lnTo>
                <a:lnTo>
                  <a:pt x="467080" y="2073006"/>
                </a:lnTo>
                <a:lnTo>
                  <a:pt x="500919" y="2109579"/>
                </a:lnTo>
                <a:lnTo>
                  <a:pt x="534989" y="2146011"/>
                </a:lnTo>
                <a:lnTo>
                  <a:pt x="569303" y="2182315"/>
                </a:lnTo>
                <a:lnTo>
                  <a:pt x="603873" y="2218502"/>
                </a:lnTo>
                <a:lnTo>
                  <a:pt x="638710" y="2254584"/>
                </a:lnTo>
                <a:lnTo>
                  <a:pt x="673827" y="2290572"/>
                </a:lnTo>
                <a:lnTo>
                  <a:pt x="709235" y="2326479"/>
                </a:lnTo>
                <a:lnTo>
                  <a:pt x="744948" y="2362315"/>
                </a:lnTo>
                <a:lnTo>
                  <a:pt x="780976" y="2398092"/>
                </a:lnTo>
                <a:lnTo>
                  <a:pt x="817333" y="2433822"/>
                </a:lnTo>
                <a:lnTo>
                  <a:pt x="854029" y="2469517"/>
                </a:lnTo>
                <a:lnTo>
                  <a:pt x="928491" y="2540846"/>
                </a:lnTo>
                <a:lnTo>
                  <a:pt x="1004458" y="2612173"/>
                </a:lnTo>
                <a:lnTo>
                  <a:pt x="1082028" y="2683592"/>
                </a:lnTo>
                <a:lnTo>
                  <a:pt x="1151279" y="2746089"/>
                </a:lnTo>
                <a:lnTo>
                  <a:pt x="1221467" y="2808119"/>
                </a:lnTo>
                <a:lnTo>
                  <a:pt x="1292593" y="2869655"/>
                </a:lnTo>
                <a:lnTo>
                  <a:pt x="1364661" y="2930669"/>
                </a:lnTo>
                <a:lnTo>
                  <a:pt x="1437676" y="2991137"/>
                </a:lnTo>
                <a:lnTo>
                  <a:pt x="1511638" y="3051031"/>
                </a:lnTo>
                <a:lnTo>
                  <a:pt x="1586595" y="3110358"/>
                </a:lnTo>
                <a:lnTo>
                  <a:pt x="1662423" y="3168993"/>
                </a:lnTo>
                <a:lnTo>
                  <a:pt x="1739252" y="3227008"/>
                </a:lnTo>
                <a:lnTo>
                  <a:pt x="1778027" y="3255762"/>
                </a:lnTo>
                <a:lnTo>
                  <a:pt x="1856299" y="3312749"/>
                </a:lnTo>
                <a:lnTo>
                  <a:pt x="1935538" y="3369017"/>
                </a:lnTo>
                <a:lnTo>
                  <a:pt x="2015747" y="3424540"/>
                </a:lnTo>
                <a:lnTo>
                  <a:pt x="2079796" y="3467813"/>
                </a:lnTo>
                <a:lnTo>
                  <a:pt x="3269849" y="3467813"/>
                </a:lnTo>
                <a:lnTo>
                  <a:pt x="3201941" y="3439810"/>
                </a:lnTo>
                <a:lnTo>
                  <a:pt x="3108552" y="3399759"/>
                </a:lnTo>
                <a:lnTo>
                  <a:pt x="3015899" y="3358368"/>
                </a:lnTo>
                <a:lnTo>
                  <a:pt x="2924023" y="3315716"/>
                </a:lnTo>
                <a:lnTo>
                  <a:pt x="2832965" y="3271886"/>
                </a:lnTo>
                <a:lnTo>
                  <a:pt x="2742766" y="3226957"/>
                </a:lnTo>
                <a:lnTo>
                  <a:pt x="2653466" y="3181010"/>
                </a:lnTo>
                <a:lnTo>
                  <a:pt x="2565106" y="3134126"/>
                </a:lnTo>
                <a:lnTo>
                  <a:pt x="2521231" y="3110325"/>
                </a:lnTo>
                <a:lnTo>
                  <a:pt x="2434417" y="3062219"/>
                </a:lnTo>
                <a:lnTo>
                  <a:pt x="2348584" y="3013346"/>
                </a:lnTo>
                <a:lnTo>
                  <a:pt x="2263834" y="2963818"/>
                </a:lnTo>
                <a:lnTo>
                  <a:pt x="2180207" y="2913716"/>
                </a:lnTo>
                <a:lnTo>
                  <a:pt x="2097744" y="2863120"/>
                </a:lnTo>
                <a:lnTo>
                  <a:pt x="2016485" y="2812112"/>
                </a:lnTo>
                <a:lnTo>
                  <a:pt x="1936472" y="2760773"/>
                </a:lnTo>
                <a:lnTo>
                  <a:pt x="1772119" y="2652139"/>
                </a:lnTo>
                <a:lnTo>
                  <a:pt x="1601171" y="2535958"/>
                </a:lnTo>
                <a:lnTo>
                  <a:pt x="1473587" y="2446988"/>
                </a:lnTo>
                <a:lnTo>
                  <a:pt x="1346885" y="2356444"/>
                </a:lnTo>
                <a:lnTo>
                  <a:pt x="1263061" y="2295206"/>
                </a:lnTo>
                <a:lnTo>
                  <a:pt x="1179860" y="2233267"/>
                </a:lnTo>
                <a:lnTo>
                  <a:pt x="1097374" y="2170627"/>
                </a:lnTo>
                <a:lnTo>
                  <a:pt x="1015695" y="2107285"/>
                </a:lnTo>
                <a:lnTo>
                  <a:pt x="934915" y="2043241"/>
                </a:lnTo>
                <a:lnTo>
                  <a:pt x="855128" y="1978493"/>
                </a:lnTo>
                <a:lnTo>
                  <a:pt x="815634" y="1945856"/>
                </a:lnTo>
                <a:lnTo>
                  <a:pt x="776423" y="1913043"/>
                </a:lnTo>
                <a:lnTo>
                  <a:pt x="737507" y="1880054"/>
                </a:lnTo>
                <a:lnTo>
                  <a:pt x="698895" y="1846889"/>
                </a:lnTo>
                <a:lnTo>
                  <a:pt x="660601" y="1813547"/>
                </a:lnTo>
                <a:lnTo>
                  <a:pt x="622635" y="1780030"/>
                </a:lnTo>
                <a:lnTo>
                  <a:pt x="585010" y="1746336"/>
                </a:lnTo>
                <a:lnTo>
                  <a:pt x="547736" y="1712467"/>
                </a:lnTo>
                <a:lnTo>
                  <a:pt x="510825" y="1678421"/>
                </a:lnTo>
                <a:lnTo>
                  <a:pt x="474289" y="1644198"/>
                </a:lnTo>
                <a:lnTo>
                  <a:pt x="438139" y="1609799"/>
                </a:lnTo>
                <a:lnTo>
                  <a:pt x="402387" y="1575224"/>
                </a:lnTo>
                <a:lnTo>
                  <a:pt x="367044" y="1540472"/>
                </a:lnTo>
                <a:lnTo>
                  <a:pt x="332122" y="1505543"/>
                </a:lnTo>
                <a:lnTo>
                  <a:pt x="297632" y="1470438"/>
                </a:lnTo>
                <a:lnTo>
                  <a:pt x="263586" y="1435156"/>
                </a:lnTo>
                <a:lnTo>
                  <a:pt x="229995" y="1399697"/>
                </a:lnTo>
                <a:lnTo>
                  <a:pt x="196872" y="1364062"/>
                </a:lnTo>
                <a:lnTo>
                  <a:pt x="164226" y="1328249"/>
                </a:lnTo>
                <a:lnTo>
                  <a:pt x="132071" y="1292260"/>
                </a:lnTo>
                <a:lnTo>
                  <a:pt x="100417" y="1256093"/>
                </a:lnTo>
                <a:lnTo>
                  <a:pt x="69276" y="1219749"/>
                </a:lnTo>
                <a:lnTo>
                  <a:pt x="38659" y="1183229"/>
                </a:lnTo>
                <a:lnTo>
                  <a:pt x="8579" y="1146531"/>
                </a:lnTo>
                <a:lnTo>
                  <a:pt x="0" y="1135819"/>
                </a:lnTo>
                <a:close/>
              </a:path>
            </a:pathLst>
          </a:custGeom>
          <a:solidFill>
            <a:srgbClr val="0071BC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273"/>
          <p:cNvSpPr/>
          <p:nvPr/>
        </p:nvSpPr>
        <p:spPr>
          <a:xfrm>
            <a:off x="6248400" y="73233"/>
            <a:ext cx="5789738" cy="3201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2805"/>
          <p:cNvSpPr/>
          <p:nvPr/>
        </p:nvSpPr>
        <p:spPr>
          <a:xfrm>
            <a:off x="7317663" y="1894040"/>
            <a:ext cx="311790" cy="922656"/>
          </a:xfrm>
          <a:custGeom>
            <a:avLst/>
            <a:gdLst/>
            <a:ahLst/>
            <a:cxnLst/>
            <a:rect l="l" t="t" r="r" b="b"/>
            <a:pathLst>
              <a:path w="579120" h="1125854">
                <a:moveTo>
                  <a:pt x="76941" y="0"/>
                </a:moveTo>
                <a:lnTo>
                  <a:pt x="0" y="447294"/>
                </a:lnTo>
                <a:lnTo>
                  <a:pt x="26621" y="713666"/>
                </a:lnTo>
                <a:lnTo>
                  <a:pt x="203846" y="904663"/>
                </a:lnTo>
                <a:lnTo>
                  <a:pt x="578718" y="1125829"/>
                </a:lnTo>
              </a:path>
            </a:pathLst>
          </a:custGeom>
          <a:ln w="22034">
            <a:solidFill>
              <a:srgbClr val="8BC53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2806"/>
          <p:cNvSpPr/>
          <p:nvPr/>
        </p:nvSpPr>
        <p:spPr>
          <a:xfrm>
            <a:off x="7511026" y="2692539"/>
            <a:ext cx="236854" cy="144795"/>
          </a:xfrm>
          <a:custGeom>
            <a:avLst/>
            <a:gdLst/>
            <a:ahLst/>
            <a:cxnLst/>
            <a:rect l="l" t="t" r="r" b="b"/>
            <a:pathLst>
              <a:path w="236854" h="176529">
                <a:moveTo>
                  <a:pt x="78092" y="0"/>
                </a:moveTo>
                <a:lnTo>
                  <a:pt x="85851" y="103263"/>
                </a:lnTo>
                <a:lnTo>
                  <a:pt x="0" y="161201"/>
                </a:lnTo>
                <a:lnTo>
                  <a:pt x="236321" y="176149"/>
                </a:lnTo>
                <a:lnTo>
                  <a:pt x="78092" y="0"/>
                </a:lnTo>
                <a:close/>
              </a:path>
            </a:pathLst>
          </a:custGeom>
          <a:solidFill>
            <a:srgbClr val="8BC5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2563"/>
          <p:cNvSpPr/>
          <p:nvPr/>
        </p:nvSpPr>
        <p:spPr>
          <a:xfrm>
            <a:off x="7461835" y="853825"/>
            <a:ext cx="2691130" cy="908050"/>
          </a:xfrm>
          <a:custGeom>
            <a:avLst/>
            <a:gdLst/>
            <a:ahLst/>
            <a:cxnLst/>
            <a:rect l="l" t="t" r="r" b="b"/>
            <a:pathLst>
              <a:path w="2691129" h="908050">
                <a:moveTo>
                  <a:pt x="0" y="907900"/>
                </a:moveTo>
                <a:lnTo>
                  <a:pt x="774814" y="342143"/>
                </a:lnTo>
                <a:lnTo>
                  <a:pt x="1313380" y="65829"/>
                </a:lnTo>
                <a:lnTo>
                  <a:pt x="1867962" y="0"/>
                </a:lnTo>
                <a:lnTo>
                  <a:pt x="2690825" y="65700"/>
                </a:lnTo>
              </a:path>
            </a:pathLst>
          </a:custGeom>
          <a:ln w="22034">
            <a:solidFill>
              <a:srgbClr val="1F5096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2564"/>
          <p:cNvSpPr/>
          <p:nvPr/>
        </p:nvSpPr>
        <p:spPr>
          <a:xfrm>
            <a:off x="10038665" y="812549"/>
            <a:ext cx="228600" cy="177800"/>
          </a:xfrm>
          <a:custGeom>
            <a:avLst/>
            <a:gdLst/>
            <a:ahLst/>
            <a:cxnLst/>
            <a:rect l="l" t="t" r="r" b="b"/>
            <a:pathLst>
              <a:path w="228600" h="177800">
                <a:moveTo>
                  <a:pt x="21996" y="0"/>
                </a:moveTo>
                <a:lnTo>
                  <a:pt x="62623" y="95262"/>
                </a:lnTo>
                <a:lnTo>
                  <a:pt x="0" y="177761"/>
                </a:lnTo>
                <a:lnTo>
                  <a:pt x="228549" y="115798"/>
                </a:lnTo>
                <a:lnTo>
                  <a:pt x="21996" y="0"/>
                </a:lnTo>
                <a:close/>
              </a:path>
            </a:pathLst>
          </a:custGeom>
          <a:solidFill>
            <a:srgbClr val="1F50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2565"/>
          <p:cNvSpPr/>
          <p:nvPr/>
        </p:nvSpPr>
        <p:spPr>
          <a:xfrm>
            <a:off x="7434867" y="980826"/>
            <a:ext cx="815340" cy="822325"/>
          </a:xfrm>
          <a:custGeom>
            <a:avLst/>
            <a:gdLst/>
            <a:ahLst/>
            <a:cxnLst/>
            <a:rect l="l" t="t" r="r" b="b"/>
            <a:pathLst>
              <a:path w="815340" h="822325">
                <a:moveTo>
                  <a:pt x="0" y="822109"/>
                </a:moveTo>
                <a:lnTo>
                  <a:pt x="531680" y="731368"/>
                </a:lnTo>
                <a:lnTo>
                  <a:pt x="781627" y="615484"/>
                </a:lnTo>
                <a:lnTo>
                  <a:pt x="815291" y="397386"/>
                </a:lnTo>
                <a:lnTo>
                  <a:pt x="698119" y="0"/>
                </a:lnTo>
              </a:path>
            </a:pathLst>
          </a:custGeom>
          <a:ln w="22034">
            <a:solidFill>
              <a:srgbClr val="1F5096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2566"/>
          <p:cNvSpPr/>
          <p:nvPr/>
        </p:nvSpPr>
        <p:spPr>
          <a:xfrm>
            <a:off x="8052114" y="822284"/>
            <a:ext cx="166179" cy="236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2353" y="1254305"/>
            <a:ext cx="445047" cy="268247"/>
          </a:xfrm>
          <a:prstGeom prst="rect">
            <a:avLst/>
          </a:prstGeom>
        </p:spPr>
      </p:pic>
      <p:sp>
        <p:nvSpPr>
          <p:cNvPr id="14" name="Rectángulo 13"/>
          <p:cNvSpPr/>
          <p:nvPr/>
        </p:nvSpPr>
        <p:spPr>
          <a:xfrm>
            <a:off x="2299762" y="2722332"/>
            <a:ext cx="6310838" cy="1779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HN" dirty="0">
                <a:latin typeface="AvenirNext LT Pro Medium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¿Te interesa exportar?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HN" dirty="0">
                <a:latin typeface="AvenirNext LT Pro Medium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Secretaría de Desarrollo Económico tiene el agrado de invitarle a participar del Programa de Encadenamientos Productivos con la República de Chile.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HN" dirty="0">
                <a:latin typeface="AvenirNext LT Pro Medium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estas interesado </a:t>
            </a:r>
            <a:r>
              <a:rPr lang="es-HN" dirty="0" smtClean="0">
                <a:latin typeface="AvenirNext LT Pro Medium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regístrate </a:t>
            </a:r>
            <a:r>
              <a:rPr lang="es-HN" dirty="0" smtClean="0">
                <a:latin typeface="AvenirNext LT Pro Medium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el siguiente formulario:</a:t>
            </a:r>
            <a:endParaRPr lang="es-HN" dirty="0">
              <a:latin typeface="AvenirNext LT Pro Medium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object 231"/>
          <p:cNvSpPr/>
          <p:nvPr/>
        </p:nvSpPr>
        <p:spPr>
          <a:xfrm>
            <a:off x="2299762" y="4864074"/>
            <a:ext cx="182765" cy="18275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529205" cy="3110178"/>
          </a:xfrm>
          <a:prstGeom prst="rect">
            <a:avLst/>
          </a:prstGeom>
        </p:spPr>
      </p:pic>
      <p:pic>
        <p:nvPicPr>
          <p:cNvPr id="15" name="Imagen 14" descr="Estructura Orgánica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5650" y="5715000"/>
            <a:ext cx="1276350" cy="11468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/>
          <p:cNvSpPr txBox="1"/>
          <p:nvPr/>
        </p:nvSpPr>
        <p:spPr>
          <a:xfrm>
            <a:off x="2608579" y="4770784"/>
            <a:ext cx="5542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dirty="0">
                <a:latin typeface="AvenirNext LT Pro Medium" panose="020B0604020202020204" pitchFamily="34" charset="0"/>
              </a:rPr>
              <a:t>https://forms.gle/54UcvXajQkG2cn6z8</a:t>
            </a:r>
          </a:p>
        </p:txBody>
      </p:sp>
    </p:spTree>
    <p:extLst>
      <p:ext uri="{BB962C8B-B14F-4D97-AF65-F5344CB8AC3E}">
        <p14:creationId xmlns:p14="http://schemas.microsoft.com/office/powerpoint/2010/main" val="122569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40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AvenirNext LT Pro Medium</vt:lpstr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Presentación Exp F</dc:title>
  <dc:creator>Ileana Beatriz Bonilla</dc:creator>
  <cp:lastModifiedBy>Ileana Beatriz Bonilla</cp:lastModifiedBy>
  <cp:revision>12</cp:revision>
  <dcterms:created xsi:type="dcterms:W3CDTF">2020-11-02T22:07:12Z</dcterms:created>
  <dcterms:modified xsi:type="dcterms:W3CDTF">2025-07-15T14:53:56Z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2020-10-01T00:00:00Z</vt:filetime>
  </property>
  <property fmtid="{D5CDD505-2E9C-101B-9397-08002B2CF9AE}" pid="3" name="Creator">
    <vt:lpwstr>Adobe Illustrator 24.2 (Macintosh)</vt:lpwstr>
  </property>
  <property fmtid="{D5CDD505-2E9C-101B-9397-08002B2CF9AE}" pid="4" name="LastSaved">
    <vt:filetime>2020-11-02T00:00:00Z</vt:filetime>
  </property>
</Properties>
</file>